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9"/>
  </p:handoutMasterIdLst>
  <p:sldIdLst>
    <p:sldId id="256" r:id="rId2"/>
    <p:sldId id="291" r:id="rId3"/>
    <p:sldId id="292" r:id="rId4"/>
    <p:sldId id="296" r:id="rId5"/>
    <p:sldId id="302" r:id="rId6"/>
    <p:sldId id="271" r:id="rId7"/>
    <p:sldId id="290" r:id="rId8"/>
    <p:sldId id="267" r:id="rId9"/>
    <p:sldId id="301" r:id="rId10"/>
    <p:sldId id="297" r:id="rId11"/>
    <p:sldId id="294" r:id="rId12"/>
    <p:sldId id="298" r:id="rId13"/>
    <p:sldId id="300" r:id="rId14"/>
    <p:sldId id="295" r:id="rId15"/>
    <p:sldId id="299" r:id="rId16"/>
    <p:sldId id="293" r:id="rId17"/>
    <p:sldId id="26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  <a:srgbClr val="0033CC"/>
    <a:srgbClr val="FFFFCC"/>
    <a:srgbClr val="CCECFF"/>
    <a:srgbClr val="99CCFF"/>
    <a:srgbClr val="CCCCFF"/>
    <a:srgbClr val="9933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0" autoAdjust="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71FB80-C778-4FE2-B6B1-B99D8DC7BD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31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C29470-B970-442C-B776-791D1D3E94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3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477A68-7801-4A18-803C-A7087F8E95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24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195441-D32B-476F-AB52-C70F5734F4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01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87257B-006F-4FD7-94F8-402C4E4FB6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49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D8F477-5E25-46ED-8A53-0D41F9452C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8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AFC73-96B1-46E9-B0A3-AD824CF07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615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EF1E0-20A5-4614-A389-712E659B95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5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416FE-DC0B-465B-A915-D5007EE203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9E4A20-27BB-4E78-AE22-DDCFAE40E3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59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43125-7564-4B83-9195-065880F20D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268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EFE001-D59A-41FE-831E-14F4A916C6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68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2056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57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58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59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60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61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62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63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64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65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66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67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68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69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70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71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72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73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74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75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76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77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78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79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80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81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82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83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84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85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86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87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88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89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90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91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92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93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94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95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96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97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98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99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00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01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02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03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04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05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06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07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08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09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10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11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12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13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14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15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16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17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2051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82E9B7-EB87-48CC-AABB-579EDB1655C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simulation/magnet-and-compas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media-sciences.com/en/media/260-earths-magnetic-fiel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9463" y="1766888"/>
            <a:ext cx="7678737" cy="762000"/>
          </a:xfrm>
        </p:spPr>
        <p:txBody>
          <a:bodyPr/>
          <a:lstStyle/>
          <a:p>
            <a:pPr eaLnBrk="1" hangingPunct="1"/>
            <a:r>
              <a:rPr lang="en-US" altLang="en-US"/>
              <a:t>Magnetism</a:t>
            </a:r>
          </a:p>
        </p:txBody>
      </p:sp>
      <p:pic>
        <p:nvPicPr>
          <p:cNvPr id="4099" name="Picture 38" descr="j039575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3" y="3351213"/>
            <a:ext cx="3595687" cy="269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Source of Magnetic Fields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Electrical Charge in motion.</a:t>
            </a:r>
          </a:p>
          <a:p>
            <a:pPr lvl="1" eaLnBrk="1" hangingPunct="1"/>
            <a:r>
              <a:rPr lang="en-US" altLang="en-US" sz="2000"/>
              <a:t>Currents occur at the atomic level in atoms due to the orbits of electrons around the nucleus.</a:t>
            </a:r>
          </a:p>
          <a:p>
            <a:pPr lvl="1" eaLnBrk="1" hangingPunct="1"/>
            <a:r>
              <a:rPr lang="en-US" altLang="en-US" sz="2000"/>
              <a:t>The intrinsic spin (+1/2, -1/2) is critical in the case of magnetism.</a:t>
            </a:r>
          </a:p>
          <a:p>
            <a:pPr eaLnBrk="1" hangingPunct="1"/>
            <a:endParaRPr lang="en-US" altLang="en-US" sz="2400"/>
          </a:p>
        </p:txBody>
      </p:sp>
      <p:pic>
        <p:nvPicPr>
          <p:cNvPr id="12292" name="Picture 4" descr="j028533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863" y="3902075"/>
            <a:ext cx="2262187" cy="226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Magnetic Domains</a:t>
            </a:r>
          </a:p>
        </p:txBody>
      </p:sp>
      <p:sp>
        <p:nvSpPr>
          <p:cNvPr id="450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2246313"/>
          </a:xfrm>
        </p:spPr>
        <p:txBody>
          <a:bodyPr/>
          <a:lstStyle/>
          <a:p>
            <a:pPr eaLnBrk="1" hangingPunct="1"/>
            <a:r>
              <a:rPr lang="en-US" altLang="en-US" sz="2400"/>
              <a:t>A: Iron absent of a magnetic field.</a:t>
            </a:r>
          </a:p>
          <a:p>
            <a:pPr eaLnBrk="1" hangingPunct="1"/>
            <a:r>
              <a:rPr lang="en-US" altLang="en-US" sz="2400"/>
              <a:t>B: Iron in the presence of a magnetic field.</a:t>
            </a:r>
          </a:p>
          <a:p>
            <a:pPr eaLnBrk="1" hangingPunct="1"/>
            <a:r>
              <a:rPr lang="en-US" altLang="en-US" sz="2400"/>
              <a:t>C: A non-magnetic material.</a:t>
            </a:r>
          </a:p>
        </p:txBody>
      </p:sp>
      <p:sp>
        <p:nvSpPr>
          <p:cNvPr id="13316" name="Rectangle 1035"/>
          <p:cNvSpPr>
            <a:spLocks noChangeArrowheads="1"/>
          </p:cNvSpPr>
          <p:nvPr/>
        </p:nvSpPr>
        <p:spPr bwMode="auto">
          <a:xfrm>
            <a:off x="2333625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42640" tIns="914112" rIns="1142640" bIns="914112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pic>
        <p:nvPicPr>
          <p:cNvPr id="45083" name="Picture 10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8" y="3484563"/>
            <a:ext cx="7426325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Ferromagnetism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508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>
                <a:solidFill>
                  <a:schemeClr val="folHlink"/>
                </a:solidFill>
              </a:rPr>
              <a:t>Soft Ferromagnets:</a:t>
            </a:r>
            <a:r>
              <a:rPr lang="en-US" altLang="en-US" sz="2400"/>
              <a:t> (</a:t>
            </a:r>
            <a:r>
              <a:rPr lang="en-US" altLang="en-US" sz="2400">
                <a:solidFill>
                  <a:srgbClr val="0033CC"/>
                </a:solidFill>
              </a:rPr>
              <a:t>Silicon-steels and Iron-Nickel alloys</a:t>
            </a:r>
            <a:r>
              <a:rPr lang="en-US" altLang="en-US" sz="2400"/>
              <a:t>) When the domains align themselves when exposed to an external magnetic field and re-randomize in its absence.</a:t>
            </a:r>
          </a:p>
          <a:p>
            <a:pPr eaLnBrk="1" hangingPunct="1">
              <a:lnSpc>
                <a:spcPct val="90000"/>
              </a:lnSpc>
            </a:pPr>
            <a:endParaRPr lang="en-US" altLang="en-US" sz="100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>
                <a:solidFill>
                  <a:schemeClr val="folHlink"/>
                </a:solidFill>
              </a:rPr>
              <a:t>Hard Ferromagnets:</a:t>
            </a:r>
            <a:r>
              <a:rPr lang="en-US" altLang="en-US" sz="2400"/>
              <a:t> (</a:t>
            </a:r>
            <a:r>
              <a:rPr lang="en-US" altLang="en-US" sz="2400">
                <a:solidFill>
                  <a:srgbClr val="0033CC"/>
                </a:solidFill>
              </a:rPr>
              <a:t>ALNICO, ferrite and neodymium iron boron</a:t>
            </a:r>
            <a:r>
              <a:rPr lang="en-US" altLang="en-US" sz="2400"/>
              <a:t>) Magnetic field persists even in the absence of an external field.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Domains may realign themselves when exposed to an external magnetic field.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Shocking them may re-randomize the domains, such as by dropping.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Heat at or above the Curie point will re-randomize the domains.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Magnetism of Soft Ferromagnetic Materials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37417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How does a magnet attract screws, bolts nails, paperclips, etc. when they are not magnetic to start with?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Soft ferromagnetic material align their domains in the presence of an external magnetic field creating a magnetic dipole.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/>
              <a:t>When the magnetic field is removed, the domains re-randomize resulting in no magnetic attraction.  They are temporary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/>
              <a:t>Soft ferromagnetic material is attracted to both the North pole and South pole.</a:t>
            </a:r>
          </a:p>
        </p:txBody>
      </p:sp>
      <p:grpSp>
        <p:nvGrpSpPr>
          <p:cNvPr id="51341" name="Group 141"/>
          <p:cNvGrpSpPr>
            <a:grpSpLocks/>
          </p:cNvGrpSpPr>
          <p:nvPr/>
        </p:nvGrpSpPr>
        <p:grpSpPr bwMode="auto">
          <a:xfrm>
            <a:off x="923925" y="5203825"/>
            <a:ext cx="7629525" cy="1857375"/>
            <a:chOff x="582" y="3278"/>
            <a:chExt cx="4806" cy="1170"/>
          </a:xfrm>
        </p:grpSpPr>
        <p:sp>
          <p:nvSpPr>
            <p:cNvPr id="16389" name="Rectangle 83"/>
            <p:cNvSpPr>
              <a:spLocks noChangeArrowheads="1"/>
            </p:cNvSpPr>
            <p:nvPr/>
          </p:nvSpPr>
          <p:spPr bwMode="auto">
            <a:xfrm rot="10800000">
              <a:off x="2383" y="3730"/>
              <a:ext cx="1166" cy="189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 b="1">
                <a:latin typeface="Arial Black" panose="020B0A04020102020204" pitchFamily="34" charset="0"/>
              </a:endParaRPr>
            </a:p>
          </p:txBody>
        </p:sp>
        <p:sp>
          <p:nvSpPr>
            <p:cNvPr id="16390" name="AutoShape 84"/>
            <p:cNvSpPr>
              <a:spLocks noChangeArrowheads="1"/>
            </p:cNvSpPr>
            <p:nvPr/>
          </p:nvSpPr>
          <p:spPr bwMode="auto">
            <a:xfrm rot="5254829">
              <a:off x="3520" y="3760"/>
              <a:ext cx="189" cy="130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  <p:sp>
          <p:nvSpPr>
            <p:cNvPr id="16391" name="Rectangle 86"/>
            <p:cNvSpPr>
              <a:spLocks noChangeArrowheads="1"/>
            </p:cNvSpPr>
            <p:nvPr/>
          </p:nvSpPr>
          <p:spPr bwMode="auto">
            <a:xfrm>
              <a:off x="582" y="3584"/>
              <a:ext cx="1665" cy="57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Arial Black" panose="020B0A04020102020204" pitchFamily="34" charset="0"/>
                </a:rPr>
                <a:t>N		    </a:t>
              </a:r>
              <a:r>
                <a:rPr lang="en-US" altLang="en-US" sz="2400" b="1">
                  <a:solidFill>
                    <a:schemeClr val="bg2"/>
                  </a:solidFill>
                  <a:latin typeface="Arial Black" panose="020B0A04020102020204" pitchFamily="34" charset="0"/>
                </a:rPr>
                <a:t>S</a:t>
              </a:r>
              <a:endParaRPr lang="en-US" altLang="en-US" sz="2400" b="1">
                <a:latin typeface="Arial Black" panose="020B0A04020102020204" pitchFamily="34" charset="0"/>
              </a:endParaRPr>
            </a:p>
          </p:txBody>
        </p:sp>
        <p:sp>
          <p:nvSpPr>
            <p:cNvPr id="16392" name="Rectangle 88"/>
            <p:cNvSpPr>
              <a:spLocks noChangeArrowheads="1"/>
            </p:cNvSpPr>
            <p:nvPr/>
          </p:nvSpPr>
          <p:spPr bwMode="auto">
            <a:xfrm rot="10800000">
              <a:off x="2250" y="3564"/>
              <a:ext cx="130" cy="60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  <p:sp>
          <p:nvSpPr>
            <p:cNvPr id="16393" name="Text Box 90"/>
            <p:cNvSpPr txBox="1">
              <a:spLocks noChangeArrowheads="1"/>
            </p:cNvSpPr>
            <p:nvPr/>
          </p:nvSpPr>
          <p:spPr bwMode="auto">
            <a:xfrm>
              <a:off x="5156" y="3278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Arial Black" panose="020B0A04020102020204" pitchFamily="34" charset="0"/>
                </a:rPr>
                <a:t>S</a:t>
              </a:r>
            </a:p>
          </p:txBody>
        </p:sp>
        <p:sp>
          <p:nvSpPr>
            <p:cNvPr id="16394" name="Line 91"/>
            <p:cNvSpPr>
              <a:spLocks noChangeShapeType="1"/>
            </p:cNvSpPr>
            <p:nvPr/>
          </p:nvSpPr>
          <p:spPr bwMode="auto">
            <a:xfrm flipH="1">
              <a:off x="5144" y="3483"/>
              <a:ext cx="119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6395" name="Group 93"/>
            <p:cNvGrpSpPr>
              <a:grpSpLocks/>
            </p:cNvGrpSpPr>
            <p:nvPr/>
          </p:nvGrpSpPr>
          <p:grpSpPr bwMode="auto">
            <a:xfrm rot="-3372133">
              <a:off x="3879" y="3200"/>
              <a:ext cx="1067" cy="1429"/>
              <a:chOff x="2346" y="1448"/>
              <a:chExt cx="1067" cy="1429"/>
            </a:xfrm>
          </p:grpSpPr>
          <p:sp>
            <p:nvSpPr>
              <p:cNvPr id="16396" name="Freeform 94"/>
              <p:cNvSpPr>
                <a:spLocks/>
              </p:cNvSpPr>
              <p:nvPr/>
            </p:nvSpPr>
            <p:spPr bwMode="auto">
              <a:xfrm>
                <a:off x="2491" y="1527"/>
                <a:ext cx="874" cy="1269"/>
              </a:xfrm>
              <a:custGeom>
                <a:avLst/>
                <a:gdLst>
                  <a:gd name="T0" fmla="*/ 3 w 1746"/>
                  <a:gd name="T1" fmla="*/ 41 h 2538"/>
                  <a:gd name="T2" fmla="*/ 10 w 1746"/>
                  <a:gd name="T3" fmla="*/ 38 h 2538"/>
                  <a:gd name="T4" fmla="*/ 18 w 1746"/>
                  <a:gd name="T5" fmla="*/ 36 h 2538"/>
                  <a:gd name="T6" fmla="*/ 28 w 1746"/>
                  <a:gd name="T7" fmla="*/ 34 h 2538"/>
                  <a:gd name="T8" fmla="*/ 34 w 1746"/>
                  <a:gd name="T9" fmla="*/ 35 h 2538"/>
                  <a:gd name="T10" fmla="*/ 43 w 1746"/>
                  <a:gd name="T11" fmla="*/ 38 h 2538"/>
                  <a:gd name="T12" fmla="*/ 50 w 1746"/>
                  <a:gd name="T13" fmla="*/ 45 h 2538"/>
                  <a:gd name="T14" fmla="*/ 55 w 1746"/>
                  <a:gd name="T15" fmla="*/ 52 h 2538"/>
                  <a:gd name="T16" fmla="*/ 60 w 1746"/>
                  <a:gd name="T17" fmla="*/ 59 h 2538"/>
                  <a:gd name="T18" fmla="*/ 65 w 1746"/>
                  <a:gd name="T19" fmla="*/ 66 h 2538"/>
                  <a:gd name="T20" fmla="*/ 71 w 1746"/>
                  <a:gd name="T21" fmla="*/ 75 h 2538"/>
                  <a:gd name="T22" fmla="*/ 76 w 1746"/>
                  <a:gd name="T23" fmla="*/ 84 h 2538"/>
                  <a:gd name="T24" fmla="*/ 80 w 1746"/>
                  <a:gd name="T25" fmla="*/ 89 h 2538"/>
                  <a:gd name="T26" fmla="*/ 83 w 1746"/>
                  <a:gd name="T27" fmla="*/ 95 h 2538"/>
                  <a:gd name="T28" fmla="*/ 58 w 1746"/>
                  <a:gd name="T29" fmla="*/ 118 h 2538"/>
                  <a:gd name="T30" fmla="*/ 65 w 1746"/>
                  <a:gd name="T31" fmla="*/ 129 h 2538"/>
                  <a:gd name="T32" fmla="*/ 78 w 1746"/>
                  <a:gd name="T33" fmla="*/ 147 h 2538"/>
                  <a:gd name="T34" fmla="*/ 94 w 1746"/>
                  <a:gd name="T35" fmla="*/ 170 h 2538"/>
                  <a:gd name="T36" fmla="*/ 113 w 1746"/>
                  <a:gd name="T37" fmla="*/ 197 h 2538"/>
                  <a:gd name="T38" fmla="*/ 134 w 1746"/>
                  <a:gd name="T39" fmla="*/ 227 h 2538"/>
                  <a:gd name="T40" fmla="*/ 155 w 1746"/>
                  <a:gd name="T41" fmla="*/ 258 h 2538"/>
                  <a:gd name="T42" fmla="*/ 176 w 1746"/>
                  <a:gd name="T43" fmla="*/ 288 h 2538"/>
                  <a:gd name="T44" fmla="*/ 196 w 1746"/>
                  <a:gd name="T45" fmla="*/ 317 h 2538"/>
                  <a:gd name="T46" fmla="*/ 214 w 1746"/>
                  <a:gd name="T47" fmla="*/ 342 h 2538"/>
                  <a:gd name="T48" fmla="*/ 229 w 1746"/>
                  <a:gd name="T49" fmla="*/ 363 h 2538"/>
                  <a:gd name="T50" fmla="*/ 238 w 1746"/>
                  <a:gd name="T51" fmla="*/ 377 h 2538"/>
                  <a:gd name="T52" fmla="*/ 243 w 1746"/>
                  <a:gd name="T53" fmla="*/ 384 h 2538"/>
                  <a:gd name="T54" fmla="*/ 247 w 1746"/>
                  <a:gd name="T55" fmla="*/ 390 h 2538"/>
                  <a:gd name="T56" fmla="*/ 251 w 1746"/>
                  <a:gd name="T57" fmla="*/ 395 h 2538"/>
                  <a:gd name="T58" fmla="*/ 256 w 1746"/>
                  <a:gd name="T59" fmla="*/ 402 h 2538"/>
                  <a:gd name="T60" fmla="*/ 261 w 1746"/>
                  <a:gd name="T61" fmla="*/ 410 h 2538"/>
                  <a:gd name="T62" fmla="*/ 266 w 1746"/>
                  <a:gd name="T63" fmla="*/ 418 h 2538"/>
                  <a:gd name="T64" fmla="*/ 272 w 1746"/>
                  <a:gd name="T65" fmla="*/ 427 h 2538"/>
                  <a:gd name="T66" fmla="*/ 277 w 1746"/>
                  <a:gd name="T67" fmla="*/ 435 h 2538"/>
                  <a:gd name="T68" fmla="*/ 281 w 1746"/>
                  <a:gd name="T69" fmla="*/ 443 h 2538"/>
                  <a:gd name="T70" fmla="*/ 285 w 1746"/>
                  <a:gd name="T71" fmla="*/ 451 h 2538"/>
                  <a:gd name="T72" fmla="*/ 288 w 1746"/>
                  <a:gd name="T73" fmla="*/ 457 h 2538"/>
                  <a:gd name="T74" fmla="*/ 288 w 1746"/>
                  <a:gd name="T75" fmla="*/ 463 h 2538"/>
                  <a:gd name="T76" fmla="*/ 331 w 1746"/>
                  <a:gd name="T77" fmla="*/ 470 h 2538"/>
                  <a:gd name="T78" fmla="*/ 334 w 1746"/>
                  <a:gd name="T79" fmla="*/ 475 h 2538"/>
                  <a:gd name="T80" fmla="*/ 338 w 1746"/>
                  <a:gd name="T81" fmla="*/ 481 h 2538"/>
                  <a:gd name="T82" fmla="*/ 343 w 1746"/>
                  <a:gd name="T83" fmla="*/ 488 h 2538"/>
                  <a:gd name="T84" fmla="*/ 348 w 1746"/>
                  <a:gd name="T85" fmla="*/ 497 h 2538"/>
                  <a:gd name="T86" fmla="*/ 354 w 1746"/>
                  <a:gd name="T87" fmla="*/ 506 h 2538"/>
                  <a:gd name="T88" fmla="*/ 360 w 1746"/>
                  <a:gd name="T89" fmla="*/ 516 h 2538"/>
                  <a:gd name="T90" fmla="*/ 366 w 1746"/>
                  <a:gd name="T91" fmla="*/ 526 h 2538"/>
                  <a:gd name="T92" fmla="*/ 372 w 1746"/>
                  <a:gd name="T93" fmla="*/ 536 h 2538"/>
                  <a:gd name="T94" fmla="*/ 376 w 1746"/>
                  <a:gd name="T95" fmla="*/ 545 h 2538"/>
                  <a:gd name="T96" fmla="*/ 380 w 1746"/>
                  <a:gd name="T97" fmla="*/ 553 h 2538"/>
                  <a:gd name="T98" fmla="*/ 382 w 1746"/>
                  <a:gd name="T99" fmla="*/ 559 h 2538"/>
                  <a:gd name="T100" fmla="*/ 383 w 1746"/>
                  <a:gd name="T101" fmla="*/ 567 h 2538"/>
                  <a:gd name="T102" fmla="*/ 381 w 1746"/>
                  <a:gd name="T103" fmla="*/ 576 h 2538"/>
                  <a:gd name="T104" fmla="*/ 377 w 1746"/>
                  <a:gd name="T105" fmla="*/ 586 h 2538"/>
                  <a:gd name="T106" fmla="*/ 370 w 1746"/>
                  <a:gd name="T107" fmla="*/ 593 h 2538"/>
                  <a:gd name="T108" fmla="*/ 364 w 1746"/>
                  <a:gd name="T109" fmla="*/ 596 h 2538"/>
                  <a:gd name="T110" fmla="*/ 357 w 1746"/>
                  <a:gd name="T111" fmla="*/ 598 h 2538"/>
                  <a:gd name="T112" fmla="*/ 350 w 1746"/>
                  <a:gd name="T113" fmla="*/ 600 h 2538"/>
                  <a:gd name="T114" fmla="*/ 341 w 1746"/>
                  <a:gd name="T115" fmla="*/ 600 h 2538"/>
                  <a:gd name="T116" fmla="*/ 332 w 1746"/>
                  <a:gd name="T117" fmla="*/ 599 h 2538"/>
                  <a:gd name="T118" fmla="*/ 366 w 1746"/>
                  <a:gd name="T119" fmla="*/ 635 h 2538"/>
                  <a:gd name="T120" fmla="*/ 0 w 1746"/>
                  <a:gd name="T121" fmla="*/ 43 h 253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746" h="2538">
                    <a:moveTo>
                      <a:pt x="0" y="169"/>
                    </a:moveTo>
                    <a:lnTo>
                      <a:pt x="2" y="169"/>
                    </a:lnTo>
                    <a:lnTo>
                      <a:pt x="5" y="165"/>
                    </a:lnTo>
                    <a:lnTo>
                      <a:pt x="7" y="163"/>
                    </a:lnTo>
                    <a:lnTo>
                      <a:pt x="11" y="161"/>
                    </a:lnTo>
                    <a:lnTo>
                      <a:pt x="15" y="160"/>
                    </a:lnTo>
                    <a:lnTo>
                      <a:pt x="21" y="158"/>
                    </a:lnTo>
                    <a:lnTo>
                      <a:pt x="26" y="156"/>
                    </a:lnTo>
                    <a:lnTo>
                      <a:pt x="32" y="154"/>
                    </a:lnTo>
                    <a:lnTo>
                      <a:pt x="38" y="150"/>
                    </a:lnTo>
                    <a:lnTo>
                      <a:pt x="43" y="148"/>
                    </a:lnTo>
                    <a:lnTo>
                      <a:pt x="51" y="146"/>
                    </a:lnTo>
                    <a:lnTo>
                      <a:pt x="57" y="144"/>
                    </a:lnTo>
                    <a:lnTo>
                      <a:pt x="64" y="142"/>
                    </a:lnTo>
                    <a:lnTo>
                      <a:pt x="72" y="141"/>
                    </a:lnTo>
                    <a:lnTo>
                      <a:pt x="80" y="139"/>
                    </a:lnTo>
                    <a:lnTo>
                      <a:pt x="87" y="137"/>
                    </a:lnTo>
                    <a:lnTo>
                      <a:pt x="95" y="137"/>
                    </a:lnTo>
                    <a:lnTo>
                      <a:pt x="104" y="137"/>
                    </a:lnTo>
                    <a:lnTo>
                      <a:pt x="110" y="135"/>
                    </a:lnTo>
                    <a:lnTo>
                      <a:pt x="119" y="135"/>
                    </a:lnTo>
                    <a:lnTo>
                      <a:pt x="123" y="135"/>
                    </a:lnTo>
                    <a:lnTo>
                      <a:pt x="127" y="135"/>
                    </a:lnTo>
                    <a:lnTo>
                      <a:pt x="131" y="137"/>
                    </a:lnTo>
                    <a:lnTo>
                      <a:pt x="135" y="137"/>
                    </a:lnTo>
                    <a:lnTo>
                      <a:pt x="142" y="139"/>
                    </a:lnTo>
                    <a:lnTo>
                      <a:pt x="150" y="141"/>
                    </a:lnTo>
                    <a:lnTo>
                      <a:pt x="157" y="142"/>
                    </a:lnTo>
                    <a:lnTo>
                      <a:pt x="165" y="146"/>
                    </a:lnTo>
                    <a:lnTo>
                      <a:pt x="171" y="150"/>
                    </a:lnTo>
                    <a:lnTo>
                      <a:pt x="178" y="156"/>
                    </a:lnTo>
                    <a:lnTo>
                      <a:pt x="184" y="161"/>
                    </a:lnTo>
                    <a:lnTo>
                      <a:pt x="190" y="169"/>
                    </a:lnTo>
                    <a:lnTo>
                      <a:pt x="194" y="175"/>
                    </a:lnTo>
                    <a:lnTo>
                      <a:pt x="199" y="180"/>
                    </a:lnTo>
                    <a:lnTo>
                      <a:pt x="201" y="186"/>
                    </a:lnTo>
                    <a:lnTo>
                      <a:pt x="207" y="192"/>
                    </a:lnTo>
                    <a:lnTo>
                      <a:pt x="211" y="196"/>
                    </a:lnTo>
                    <a:lnTo>
                      <a:pt x="214" y="201"/>
                    </a:lnTo>
                    <a:lnTo>
                      <a:pt x="218" y="207"/>
                    </a:lnTo>
                    <a:lnTo>
                      <a:pt x="222" y="213"/>
                    </a:lnTo>
                    <a:lnTo>
                      <a:pt x="226" y="217"/>
                    </a:lnTo>
                    <a:lnTo>
                      <a:pt x="230" y="224"/>
                    </a:lnTo>
                    <a:lnTo>
                      <a:pt x="233" y="228"/>
                    </a:lnTo>
                    <a:lnTo>
                      <a:pt x="239" y="236"/>
                    </a:lnTo>
                    <a:lnTo>
                      <a:pt x="243" y="239"/>
                    </a:lnTo>
                    <a:lnTo>
                      <a:pt x="247" y="247"/>
                    </a:lnTo>
                    <a:lnTo>
                      <a:pt x="251" y="253"/>
                    </a:lnTo>
                    <a:lnTo>
                      <a:pt x="254" y="258"/>
                    </a:lnTo>
                    <a:lnTo>
                      <a:pt x="258" y="264"/>
                    </a:lnTo>
                    <a:lnTo>
                      <a:pt x="264" y="270"/>
                    </a:lnTo>
                    <a:lnTo>
                      <a:pt x="268" y="277"/>
                    </a:lnTo>
                    <a:lnTo>
                      <a:pt x="271" y="285"/>
                    </a:lnTo>
                    <a:lnTo>
                      <a:pt x="275" y="291"/>
                    </a:lnTo>
                    <a:lnTo>
                      <a:pt x="281" y="298"/>
                    </a:lnTo>
                    <a:lnTo>
                      <a:pt x="287" y="304"/>
                    </a:lnTo>
                    <a:lnTo>
                      <a:pt x="290" y="314"/>
                    </a:lnTo>
                    <a:lnTo>
                      <a:pt x="296" y="319"/>
                    </a:lnTo>
                    <a:lnTo>
                      <a:pt x="300" y="329"/>
                    </a:lnTo>
                    <a:lnTo>
                      <a:pt x="304" y="333"/>
                    </a:lnTo>
                    <a:lnTo>
                      <a:pt x="306" y="336"/>
                    </a:lnTo>
                    <a:lnTo>
                      <a:pt x="309" y="340"/>
                    </a:lnTo>
                    <a:lnTo>
                      <a:pt x="311" y="346"/>
                    </a:lnTo>
                    <a:lnTo>
                      <a:pt x="313" y="350"/>
                    </a:lnTo>
                    <a:lnTo>
                      <a:pt x="317" y="354"/>
                    </a:lnTo>
                    <a:lnTo>
                      <a:pt x="321" y="359"/>
                    </a:lnTo>
                    <a:lnTo>
                      <a:pt x="323" y="363"/>
                    </a:lnTo>
                    <a:lnTo>
                      <a:pt x="327" y="367"/>
                    </a:lnTo>
                    <a:lnTo>
                      <a:pt x="330" y="373"/>
                    </a:lnTo>
                    <a:lnTo>
                      <a:pt x="332" y="378"/>
                    </a:lnTo>
                    <a:lnTo>
                      <a:pt x="336" y="384"/>
                    </a:lnTo>
                    <a:lnTo>
                      <a:pt x="224" y="460"/>
                    </a:lnTo>
                    <a:lnTo>
                      <a:pt x="226" y="462"/>
                    </a:lnTo>
                    <a:lnTo>
                      <a:pt x="228" y="466"/>
                    </a:lnTo>
                    <a:lnTo>
                      <a:pt x="232" y="471"/>
                    </a:lnTo>
                    <a:lnTo>
                      <a:pt x="235" y="477"/>
                    </a:lnTo>
                    <a:lnTo>
                      <a:pt x="241" y="485"/>
                    </a:lnTo>
                    <a:lnTo>
                      <a:pt x="247" y="494"/>
                    </a:lnTo>
                    <a:lnTo>
                      <a:pt x="254" y="504"/>
                    </a:lnTo>
                    <a:lnTo>
                      <a:pt x="260" y="515"/>
                    </a:lnTo>
                    <a:lnTo>
                      <a:pt x="270" y="527"/>
                    </a:lnTo>
                    <a:lnTo>
                      <a:pt x="279" y="540"/>
                    </a:lnTo>
                    <a:lnTo>
                      <a:pt x="289" y="555"/>
                    </a:lnTo>
                    <a:lnTo>
                      <a:pt x="300" y="570"/>
                    </a:lnTo>
                    <a:lnTo>
                      <a:pt x="311" y="586"/>
                    </a:lnTo>
                    <a:lnTo>
                      <a:pt x="323" y="603"/>
                    </a:lnTo>
                    <a:lnTo>
                      <a:pt x="336" y="622"/>
                    </a:lnTo>
                    <a:lnTo>
                      <a:pt x="347" y="639"/>
                    </a:lnTo>
                    <a:lnTo>
                      <a:pt x="361" y="660"/>
                    </a:lnTo>
                    <a:lnTo>
                      <a:pt x="374" y="679"/>
                    </a:lnTo>
                    <a:lnTo>
                      <a:pt x="389" y="700"/>
                    </a:lnTo>
                    <a:lnTo>
                      <a:pt x="404" y="721"/>
                    </a:lnTo>
                    <a:lnTo>
                      <a:pt x="420" y="743"/>
                    </a:lnTo>
                    <a:lnTo>
                      <a:pt x="435" y="764"/>
                    </a:lnTo>
                    <a:lnTo>
                      <a:pt x="452" y="787"/>
                    </a:lnTo>
                    <a:lnTo>
                      <a:pt x="467" y="810"/>
                    </a:lnTo>
                    <a:lnTo>
                      <a:pt x="482" y="835"/>
                    </a:lnTo>
                    <a:lnTo>
                      <a:pt x="500" y="857"/>
                    </a:lnTo>
                    <a:lnTo>
                      <a:pt x="517" y="882"/>
                    </a:lnTo>
                    <a:lnTo>
                      <a:pt x="534" y="907"/>
                    </a:lnTo>
                    <a:lnTo>
                      <a:pt x="551" y="932"/>
                    </a:lnTo>
                    <a:lnTo>
                      <a:pt x="568" y="956"/>
                    </a:lnTo>
                    <a:lnTo>
                      <a:pt x="585" y="981"/>
                    </a:lnTo>
                    <a:lnTo>
                      <a:pt x="602" y="1006"/>
                    </a:lnTo>
                    <a:lnTo>
                      <a:pt x="619" y="1030"/>
                    </a:lnTo>
                    <a:lnTo>
                      <a:pt x="636" y="1055"/>
                    </a:lnTo>
                    <a:lnTo>
                      <a:pt x="653" y="1080"/>
                    </a:lnTo>
                    <a:lnTo>
                      <a:pt x="671" y="1103"/>
                    </a:lnTo>
                    <a:lnTo>
                      <a:pt x="688" y="1127"/>
                    </a:lnTo>
                    <a:lnTo>
                      <a:pt x="703" y="1152"/>
                    </a:lnTo>
                    <a:lnTo>
                      <a:pt x="720" y="1175"/>
                    </a:lnTo>
                    <a:lnTo>
                      <a:pt x="735" y="1198"/>
                    </a:lnTo>
                    <a:lnTo>
                      <a:pt x="752" y="1221"/>
                    </a:lnTo>
                    <a:lnTo>
                      <a:pt x="767" y="1243"/>
                    </a:lnTo>
                    <a:lnTo>
                      <a:pt x="783" y="1266"/>
                    </a:lnTo>
                    <a:lnTo>
                      <a:pt x="798" y="1287"/>
                    </a:lnTo>
                    <a:lnTo>
                      <a:pt x="813" y="1308"/>
                    </a:lnTo>
                    <a:lnTo>
                      <a:pt x="826" y="1329"/>
                    </a:lnTo>
                    <a:lnTo>
                      <a:pt x="842" y="1350"/>
                    </a:lnTo>
                    <a:lnTo>
                      <a:pt x="853" y="1367"/>
                    </a:lnTo>
                    <a:lnTo>
                      <a:pt x="866" y="1386"/>
                    </a:lnTo>
                    <a:lnTo>
                      <a:pt x="878" y="1403"/>
                    </a:lnTo>
                    <a:lnTo>
                      <a:pt x="891" y="1420"/>
                    </a:lnTo>
                    <a:lnTo>
                      <a:pt x="900" y="1435"/>
                    </a:lnTo>
                    <a:lnTo>
                      <a:pt x="912" y="1449"/>
                    </a:lnTo>
                    <a:lnTo>
                      <a:pt x="919" y="1464"/>
                    </a:lnTo>
                    <a:lnTo>
                      <a:pt x="929" y="1477"/>
                    </a:lnTo>
                    <a:lnTo>
                      <a:pt x="937" y="1489"/>
                    </a:lnTo>
                    <a:lnTo>
                      <a:pt x="944" y="1498"/>
                    </a:lnTo>
                    <a:lnTo>
                      <a:pt x="950" y="1508"/>
                    </a:lnTo>
                    <a:lnTo>
                      <a:pt x="957" y="1515"/>
                    </a:lnTo>
                    <a:lnTo>
                      <a:pt x="961" y="1523"/>
                    </a:lnTo>
                    <a:lnTo>
                      <a:pt x="965" y="1529"/>
                    </a:lnTo>
                    <a:lnTo>
                      <a:pt x="969" y="1532"/>
                    </a:lnTo>
                    <a:lnTo>
                      <a:pt x="971" y="1536"/>
                    </a:lnTo>
                    <a:lnTo>
                      <a:pt x="973" y="1540"/>
                    </a:lnTo>
                    <a:lnTo>
                      <a:pt x="976" y="1548"/>
                    </a:lnTo>
                    <a:lnTo>
                      <a:pt x="978" y="1550"/>
                    </a:lnTo>
                    <a:lnTo>
                      <a:pt x="982" y="1553"/>
                    </a:lnTo>
                    <a:lnTo>
                      <a:pt x="984" y="1557"/>
                    </a:lnTo>
                    <a:lnTo>
                      <a:pt x="988" y="1563"/>
                    </a:lnTo>
                    <a:lnTo>
                      <a:pt x="990" y="1567"/>
                    </a:lnTo>
                    <a:lnTo>
                      <a:pt x="994" y="1570"/>
                    </a:lnTo>
                    <a:lnTo>
                      <a:pt x="995" y="1574"/>
                    </a:lnTo>
                    <a:lnTo>
                      <a:pt x="1001" y="1580"/>
                    </a:lnTo>
                    <a:lnTo>
                      <a:pt x="1003" y="1584"/>
                    </a:lnTo>
                    <a:lnTo>
                      <a:pt x="1007" y="1591"/>
                    </a:lnTo>
                    <a:lnTo>
                      <a:pt x="1011" y="1595"/>
                    </a:lnTo>
                    <a:lnTo>
                      <a:pt x="1016" y="1601"/>
                    </a:lnTo>
                    <a:lnTo>
                      <a:pt x="1020" y="1607"/>
                    </a:lnTo>
                    <a:lnTo>
                      <a:pt x="1024" y="1612"/>
                    </a:lnTo>
                    <a:lnTo>
                      <a:pt x="1028" y="1618"/>
                    </a:lnTo>
                    <a:lnTo>
                      <a:pt x="1032" y="1626"/>
                    </a:lnTo>
                    <a:lnTo>
                      <a:pt x="1035" y="1631"/>
                    </a:lnTo>
                    <a:lnTo>
                      <a:pt x="1041" y="1637"/>
                    </a:lnTo>
                    <a:lnTo>
                      <a:pt x="1045" y="1645"/>
                    </a:lnTo>
                    <a:lnTo>
                      <a:pt x="1049" y="1650"/>
                    </a:lnTo>
                    <a:lnTo>
                      <a:pt x="1052" y="1658"/>
                    </a:lnTo>
                    <a:lnTo>
                      <a:pt x="1058" y="1666"/>
                    </a:lnTo>
                    <a:lnTo>
                      <a:pt x="1062" y="1671"/>
                    </a:lnTo>
                    <a:lnTo>
                      <a:pt x="1068" y="1679"/>
                    </a:lnTo>
                    <a:lnTo>
                      <a:pt x="1071" y="1685"/>
                    </a:lnTo>
                    <a:lnTo>
                      <a:pt x="1075" y="1692"/>
                    </a:lnTo>
                    <a:lnTo>
                      <a:pt x="1081" y="1698"/>
                    </a:lnTo>
                    <a:lnTo>
                      <a:pt x="1085" y="1705"/>
                    </a:lnTo>
                    <a:lnTo>
                      <a:pt x="1089" y="1711"/>
                    </a:lnTo>
                    <a:lnTo>
                      <a:pt x="1092" y="1719"/>
                    </a:lnTo>
                    <a:lnTo>
                      <a:pt x="1096" y="1725"/>
                    </a:lnTo>
                    <a:lnTo>
                      <a:pt x="1100" y="1732"/>
                    </a:lnTo>
                    <a:lnTo>
                      <a:pt x="1104" y="1738"/>
                    </a:lnTo>
                    <a:lnTo>
                      <a:pt x="1108" y="1745"/>
                    </a:lnTo>
                    <a:lnTo>
                      <a:pt x="1111" y="1751"/>
                    </a:lnTo>
                    <a:lnTo>
                      <a:pt x="1115" y="1759"/>
                    </a:lnTo>
                    <a:lnTo>
                      <a:pt x="1119" y="1764"/>
                    </a:lnTo>
                    <a:lnTo>
                      <a:pt x="1121" y="1770"/>
                    </a:lnTo>
                    <a:lnTo>
                      <a:pt x="1125" y="1776"/>
                    </a:lnTo>
                    <a:lnTo>
                      <a:pt x="1128" y="1783"/>
                    </a:lnTo>
                    <a:lnTo>
                      <a:pt x="1130" y="1789"/>
                    </a:lnTo>
                    <a:lnTo>
                      <a:pt x="1134" y="1795"/>
                    </a:lnTo>
                    <a:lnTo>
                      <a:pt x="1136" y="1801"/>
                    </a:lnTo>
                    <a:lnTo>
                      <a:pt x="1140" y="1806"/>
                    </a:lnTo>
                    <a:lnTo>
                      <a:pt x="1142" y="1810"/>
                    </a:lnTo>
                    <a:lnTo>
                      <a:pt x="1144" y="1816"/>
                    </a:lnTo>
                    <a:lnTo>
                      <a:pt x="1144" y="1821"/>
                    </a:lnTo>
                    <a:lnTo>
                      <a:pt x="1148" y="1825"/>
                    </a:lnTo>
                    <a:lnTo>
                      <a:pt x="1148" y="1831"/>
                    </a:lnTo>
                    <a:lnTo>
                      <a:pt x="1148" y="1835"/>
                    </a:lnTo>
                    <a:lnTo>
                      <a:pt x="1149" y="1839"/>
                    </a:lnTo>
                    <a:lnTo>
                      <a:pt x="1151" y="1844"/>
                    </a:lnTo>
                    <a:lnTo>
                      <a:pt x="1151" y="1850"/>
                    </a:lnTo>
                    <a:lnTo>
                      <a:pt x="1149" y="1856"/>
                    </a:lnTo>
                    <a:lnTo>
                      <a:pt x="1148" y="1861"/>
                    </a:lnTo>
                    <a:lnTo>
                      <a:pt x="1146" y="1865"/>
                    </a:lnTo>
                    <a:lnTo>
                      <a:pt x="1319" y="1875"/>
                    </a:lnTo>
                    <a:lnTo>
                      <a:pt x="1320" y="1879"/>
                    </a:lnTo>
                    <a:lnTo>
                      <a:pt x="1322" y="1880"/>
                    </a:lnTo>
                    <a:lnTo>
                      <a:pt x="1326" y="1886"/>
                    </a:lnTo>
                    <a:lnTo>
                      <a:pt x="1328" y="1888"/>
                    </a:lnTo>
                    <a:lnTo>
                      <a:pt x="1330" y="1892"/>
                    </a:lnTo>
                    <a:lnTo>
                      <a:pt x="1334" y="1898"/>
                    </a:lnTo>
                    <a:lnTo>
                      <a:pt x="1336" y="1901"/>
                    </a:lnTo>
                    <a:lnTo>
                      <a:pt x="1338" y="1905"/>
                    </a:lnTo>
                    <a:lnTo>
                      <a:pt x="1341" y="1911"/>
                    </a:lnTo>
                    <a:lnTo>
                      <a:pt x="1345" y="1917"/>
                    </a:lnTo>
                    <a:lnTo>
                      <a:pt x="1349" y="1922"/>
                    </a:lnTo>
                    <a:lnTo>
                      <a:pt x="1353" y="1926"/>
                    </a:lnTo>
                    <a:lnTo>
                      <a:pt x="1357" y="1932"/>
                    </a:lnTo>
                    <a:lnTo>
                      <a:pt x="1360" y="1937"/>
                    </a:lnTo>
                    <a:lnTo>
                      <a:pt x="1364" y="1945"/>
                    </a:lnTo>
                    <a:lnTo>
                      <a:pt x="1368" y="1951"/>
                    </a:lnTo>
                    <a:lnTo>
                      <a:pt x="1374" y="1956"/>
                    </a:lnTo>
                    <a:lnTo>
                      <a:pt x="1377" y="1964"/>
                    </a:lnTo>
                    <a:lnTo>
                      <a:pt x="1381" y="1972"/>
                    </a:lnTo>
                    <a:lnTo>
                      <a:pt x="1387" y="1977"/>
                    </a:lnTo>
                    <a:lnTo>
                      <a:pt x="1391" y="1985"/>
                    </a:lnTo>
                    <a:lnTo>
                      <a:pt x="1395" y="1993"/>
                    </a:lnTo>
                    <a:lnTo>
                      <a:pt x="1400" y="2000"/>
                    </a:lnTo>
                    <a:lnTo>
                      <a:pt x="1404" y="2008"/>
                    </a:lnTo>
                    <a:lnTo>
                      <a:pt x="1410" y="2015"/>
                    </a:lnTo>
                    <a:lnTo>
                      <a:pt x="1415" y="2023"/>
                    </a:lnTo>
                    <a:lnTo>
                      <a:pt x="1419" y="2033"/>
                    </a:lnTo>
                    <a:lnTo>
                      <a:pt x="1425" y="2040"/>
                    </a:lnTo>
                    <a:lnTo>
                      <a:pt x="1429" y="2048"/>
                    </a:lnTo>
                    <a:lnTo>
                      <a:pt x="1433" y="2055"/>
                    </a:lnTo>
                    <a:lnTo>
                      <a:pt x="1438" y="2063"/>
                    </a:lnTo>
                    <a:lnTo>
                      <a:pt x="1444" y="2071"/>
                    </a:lnTo>
                    <a:lnTo>
                      <a:pt x="1448" y="2080"/>
                    </a:lnTo>
                    <a:lnTo>
                      <a:pt x="1452" y="2086"/>
                    </a:lnTo>
                    <a:lnTo>
                      <a:pt x="1457" y="2095"/>
                    </a:lnTo>
                    <a:lnTo>
                      <a:pt x="1461" y="2103"/>
                    </a:lnTo>
                    <a:lnTo>
                      <a:pt x="1467" y="2111"/>
                    </a:lnTo>
                    <a:lnTo>
                      <a:pt x="1471" y="2118"/>
                    </a:lnTo>
                    <a:lnTo>
                      <a:pt x="1474" y="2126"/>
                    </a:lnTo>
                    <a:lnTo>
                      <a:pt x="1478" y="2133"/>
                    </a:lnTo>
                    <a:lnTo>
                      <a:pt x="1484" y="2141"/>
                    </a:lnTo>
                    <a:lnTo>
                      <a:pt x="1488" y="2149"/>
                    </a:lnTo>
                    <a:lnTo>
                      <a:pt x="1491" y="2156"/>
                    </a:lnTo>
                    <a:lnTo>
                      <a:pt x="1495" y="2164"/>
                    </a:lnTo>
                    <a:lnTo>
                      <a:pt x="1497" y="2171"/>
                    </a:lnTo>
                    <a:lnTo>
                      <a:pt x="1501" y="2177"/>
                    </a:lnTo>
                    <a:lnTo>
                      <a:pt x="1505" y="2185"/>
                    </a:lnTo>
                    <a:lnTo>
                      <a:pt x="1507" y="2190"/>
                    </a:lnTo>
                    <a:lnTo>
                      <a:pt x="1510" y="2198"/>
                    </a:lnTo>
                    <a:lnTo>
                      <a:pt x="1512" y="2204"/>
                    </a:lnTo>
                    <a:lnTo>
                      <a:pt x="1516" y="2211"/>
                    </a:lnTo>
                    <a:lnTo>
                      <a:pt x="1516" y="2215"/>
                    </a:lnTo>
                    <a:lnTo>
                      <a:pt x="1520" y="2221"/>
                    </a:lnTo>
                    <a:lnTo>
                      <a:pt x="1520" y="2226"/>
                    </a:lnTo>
                    <a:lnTo>
                      <a:pt x="1524" y="2232"/>
                    </a:lnTo>
                    <a:lnTo>
                      <a:pt x="1524" y="2236"/>
                    </a:lnTo>
                    <a:lnTo>
                      <a:pt x="1526" y="2242"/>
                    </a:lnTo>
                    <a:lnTo>
                      <a:pt x="1526" y="2246"/>
                    </a:lnTo>
                    <a:lnTo>
                      <a:pt x="1528" y="2249"/>
                    </a:lnTo>
                    <a:lnTo>
                      <a:pt x="1528" y="2257"/>
                    </a:lnTo>
                    <a:lnTo>
                      <a:pt x="1528" y="2265"/>
                    </a:lnTo>
                    <a:lnTo>
                      <a:pt x="1528" y="2272"/>
                    </a:lnTo>
                    <a:lnTo>
                      <a:pt x="1528" y="2280"/>
                    </a:lnTo>
                    <a:lnTo>
                      <a:pt x="1526" y="2287"/>
                    </a:lnTo>
                    <a:lnTo>
                      <a:pt x="1524" y="2295"/>
                    </a:lnTo>
                    <a:lnTo>
                      <a:pt x="1522" y="2303"/>
                    </a:lnTo>
                    <a:lnTo>
                      <a:pt x="1520" y="2312"/>
                    </a:lnTo>
                    <a:lnTo>
                      <a:pt x="1516" y="2318"/>
                    </a:lnTo>
                    <a:lnTo>
                      <a:pt x="1514" y="2325"/>
                    </a:lnTo>
                    <a:lnTo>
                      <a:pt x="1510" y="2333"/>
                    </a:lnTo>
                    <a:lnTo>
                      <a:pt x="1507" y="2341"/>
                    </a:lnTo>
                    <a:lnTo>
                      <a:pt x="1501" y="2346"/>
                    </a:lnTo>
                    <a:lnTo>
                      <a:pt x="1497" y="2354"/>
                    </a:lnTo>
                    <a:lnTo>
                      <a:pt x="1491" y="2360"/>
                    </a:lnTo>
                    <a:lnTo>
                      <a:pt x="1486" y="2365"/>
                    </a:lnTo>
                    <a:lnTo>
                      <a:pt x="1478" y="2371"/>
                    </a:lnTo>
                    <a:lnTo>
                      <a:pt x="1471" y="2377"/>
                    </a:lnTo>
                    <a:lnTo>
                      <a:pt x="1465" y="2379"/>
                    </a:lnTo>
                    <a:lnTo>
                      <a:pt x="1461" y="2381"/>
                    </a:lnTo>
                    <a:lnTo>
                      <a:pt x="1457" y="2382"/>
                    </a:lnTo>
                    <a:lnTo>
                      <a:pt x="1453" y="2384"/>
                    </a:lnTo>
                    <a:lnTo>
                      <a:pt x="1448" y="2386"/>
                    </a:lnTo>
                    <a:lnTo>
                      <a:pt x="1442" y="2388"/>
                    </a:lnTo>
                    <a:lnTo>
                      <a:pt x="1436" y="2390"/>
                    </a:lnTo>
                    <a:lnTo>
                      <a:pt x="1433" y="2392"/>
                    </a:lnTo>
                    <a:lnTo>
                      <a:pt x="1427" y="2392"/>
                    </a:lnTo>
                    <a:lnTo>
                      <a:pt x="1421" y="2394"/>
                    </a:lnTo>
                    <a:lnTo>
                      <a:pt x="1415" y="2396"/>
                    </a:lnTo>
                    <a:lnTo>
                      <a:pt x="1410" y="2398"/>
                    </a:lnTo>
                    <a:lnTo>
                      <a:pt x="1404" y="2398"/>
                    </a:lnTo>
                    <a:lnTo>
                      <a:pt x="1396" y="2398"/>
                    </a:lnTo>
                    <a:lnTo>
                      <a:pt x="1391" y="2398"/>
                    </a:lnTo>
                    <a:lnTo>
                      <a:pt x="1383" y="2398"/>
                    </a:lnTo>
                    <a:lnTo>
                      <a:pt x="1376" y="2398"/>
                    </a:lnTo>
                    <a:lnTo>
                      <a:pt x="1370" y="2398"/>
                    </a:lnTo>
                    <a:lnTo>
                      <a:pt x="1362" y="2398"/>
                    </a:lnTo>
                    <a:lnTo>
                      <a:pt x="1355" y="2398"/>
                    </a:lnTo>
                    <a:lnTo>
                      <a:pt x="1347" y="2398"/>
                    </a:lnTo>
                    <a:lnTo>
                      <a:pt x="1339" y="2396"/>
                    </a:lnTo>
                    <a:lnTo>
                      <a:pt x="1330" y="2396"/>
                    </a:lnTo>
                    <a:lnTo>
                      <a:pt x="1324" y="2394"/>
                    </a:lnTo>
                    <a:lnTo>
                      <a:pt x="1315" y="2394"/>
                    </a:lnTo>
                    <a:lnTo>
                      <a:pt x="1305" y="2392"/>
                    </a:lnTo>
                    <a:lnTo>
                      <a:pt x="1298" y="2390"/>
                    </a:lnTo>
                    <a:lnTo>
                      <a:pt x="1288" y="2388"/>
                    </a:lnTo>
                    <a:lnTo>
                      <a:pt x="1461" y="2538"/>
                    </a:lnTo>
                    <a:lnTo>
                      <a:pt x="1746" y="2344"/>
                    </a:lnTo>
                    <a:lnTo>
                      <a:pt x="1155" y="1318"/>
                    </a:lnTo>
                    <a:lnTo>
                      <a:pt x="403" y="230"/>
                    </a:lnTo>
                    <a:lnTo>
                      <a:pt x="104" y="0"/>
                    </a:lnTo>
                    <a:lnTo>
                      <a:pt x="0" y="169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7" name="Freeform 95"/>
              <p:cNvSpPr>
                <a:spLocks/>
              </p:cNvSpPr>
              <p:nvPr/>
            </p:nvSpPr>
            <p:spPr bwMode="auto">
              <a:xfrm>
                <a:off x="2346" y="1516"/>
                <a:ext cx="950" cy="1361"/>
              </a:xfrm>
              <a:custGeom>
                <a:avLst/>
                <a:gdLst>
                  <a:gd name="T0" fmla="*/ 39 w 1900"/>
                  <a:gd name="T1" fmla="*/ 1 h 2723"/>
                  <a:gd name="T2" fmla="*/ 34 w 1900"/>
                  <a:gd name="T3" fmla="*/ 6 h 2723"/>
                  <a:gd name="T4" fmla="*/ 28 w 1900"/>
                  <a:gd name="T5" fmla="*/ 11 h 2723"/>
                  <a:gd name="T6" fmla="*/ 24 w 1900"/>
                  <a:gd name="T7" fmla="*/ 16 h 2723"/>
                  <a:gd name="T8" fmla="*/ 19 w 1900"/>
                  <a:gd name="T9" fmla="*/ 22 h 2723"/>
                  <a:gd name="T10" fmla="*/ 15 w 1900"/>
                  <a:gd name="T11" fmla="*/ 29 h 2723"/>
                  <a:gd name="T12" fmla="*/ 11 w 1900"/>
                  <a:gd name="T13" fmla="*/ 36 h 2723"/>
                  <a:gd name="T14" fmla="*/ 7 w 1900"/>
                  <a:gd name="T15" fmla="*/ 44 h 2723"/>
                  <a:gd name="T16" fmla="*/ 4 w 1900"/>
                  <a:gd name="T17" fmla="*/ 52 h 2723"/>
                  <a:gd name="T18" fmla="*/ 1 w 1900"/>
                  <a:gd name="T19" fmla="*/ 61 h 2723"/>
                  <a:gd name="T20" fmla="*/ 0 w 1900"/>
                  <a:gd name="T21" fmla="*/ 71 h 2723"/>
                  <a:gd name="T22" fmla="*/ 0 w 1900"/>
                  <a:gd name="T23" fmla="*/ 80 h 2723"/>
                  <a:gd name="T24" fmla="*/ 2 w 1900"/>
                  <a:gd name="T25" fmla="*/ 90 h 2723"/>
                  <a:gd name="T26" fmla="*/ 6 w 1900"/>
                  <a:gd name="T27" fmla="*/ 101 h 2723"/>
                  <a:gd name="T28" fmla="*/ 11 w 1900"/>
                  <a:gd name="T29" fmla="*/ 112 h 2723"/>
                  <a:gd name="T30" fmla="*/ 17 w 1900"/>
                  <a:gd name="T31" fmla="*/ 123 h 2723"/>
                  <a:gd name="T32" fmla="*/ 23 w 1900"/>
                  <a:gd name="T33" fmla="*/ 133 h 2723"/>
                  <a:gd name="T34" fmla="*/ 29 w 1900"/>
                  <a:gd name="T35" fmla="*/ 144 h 2723"/>
                  <a:gd name="T36" fmla="*/ 35 w 1900"/>
                  <a:gd name="T37" fmla="*/ 154 h 2723"/>
                  <a:gd name="T38" fmla="*/ 41 w 1900"/>
                  <a:gd name="T39" fmla="*/ 163 h 2723"/>
                  <a:gd name="T40" fmla="*/ 47 w 1900"/>
                  <a:gd name="T41" fmla="*/ 172 h 2723"/>
                  <a:gd name="T42" fmla="*/ 53 w 1900"/>
                  <a:gd name="T43" fmla="*/ 181 h 2723"/>
                  <a:gd name="T44" fmla="*/ 58 w 1900"/>
                  <a:gd name="T45" fmla="*/ 189 h 2723"/>
                  <a:gd name="T46" fmla="*/ 64 w 1900"/>
                  <a:gd name="T47" fmla="*/ 196 h 2723"/>
                  <a:gd name="T48" fmla="*/ 68 w 1900"/>
                  <a:gd name="T49" fmla="*/ 203 h 2723"/>
                  <a:gd name="T50" fmla="*/ 72 w 1900"/>
                  <a:gd name="T51" fmla="*/ 208 h 2723"/>
                  <a:gd name="T52" fmla="*/ 75 w 1900"/>
                  <a:gd name="T53" fmla="*/ 213 h 2723"/>
                  <a:gd name="T54" fmla="*/ 80 w 1900"/>
                  <a:gd name="T55" fmla="*/ 218 h 2723"/>
                  <a:gd name="T56" fmla="*/ 50 w 1900"/>
                  <a:gd name="T57" fmla="*/ 239 h 2723"/>
                  <a:gd name="T58" fmla="*/ 52 w 1900"/>
                  <a:gd name="T59" fmla="*/ 243 h 2723"/>
                  <a:gd name="T60" fmla="*/ 60 w 1900"/>
                  <a:gd name="T61" fmla="*/ 254 h 2723"/>
                  <a:gd name="T62" fmla="*/ 72 w 1900"/>
                  <a:gd name="T63" fmla="*/ 272 h 2723"/>
                  <a:gd name="T64" fmla="*/ 88 w 1900"/>
                  <a:gd name="T65" fmla="*/ 294 h 2723"/>
                  <a:gd name="T66" fmla="*/ 106 w 1900"/>
                  <a:gd name="T67" fmla="*/ 321 h 2723"/>
                  <a:gd name="T68" fmla="*/ 128 w 1900"/>
                  <a:gd name="T69" fmla="*/ 352 h 2723"/>
                  <a:gd name="T70" fmla="*/ 150 w 1900"/>
                  <a:gd name="T71" fmla="*/ 385 h 2723"/>
                  <a:gd name="T72" fmla="*/ 175 w 1900"/>
                  <a:gd name="T73" fmla="*/ 419 h 2723"/>
                  <a:gd name="T74" fmla="*/ 199 w 1900"/>
                  <a:gd name="T75" fmla="*/ 455 h 2723"/>
                  <a:gd name="T76" fmla="*/ 224 w 1900"/>
                  <a:gd name="T77" fmla="*/ 490 h 2723"/>
                  <a:gd name="T78" fmla="*/ 248 w 1900"/>
                  <a:gd name="T79" fmla="*/ 524 h 2723"/>
                  <a:gd name="T80" fmla="*/ 271 w 1900"/>
                  <a:gd name="T81" fmla="*/ 556 h 2723"/>
                  <a:gd name="T82" fmla="*/ 292 w 1900"/>
                  <a:gd name="T83" fmla="*/ 585 h 2723"/>
                  <a:gd name="T84" fmla="*/ 310 w 1900"/>
                  <a:gd name="T85" fmla="*/ 610 h 2723"/>
                  <a:gd name="T86" fmla="*/ 325 w 1900"/>
                  <a:gd name="T87" fmla="*/ 630 h 2723"/>
                  <a:gd name="T88" fmla="*/ 336 w 1900"/>
                  <a:gd name="T89" fmla="*/ 645 h 2723"/>
                  <a:gd name="T90" fmla="*/ 345 w 1900"/>
                  <a:gd name="T91" fmla="*/ 655 h 2723"/>
                  <a:gd name="T92" fmla="*/ 355 w 1900"/>
                  <a:gd name="T93" fmla="*/ 664 h 2723"/>
                  <a:gd name="T94" fmla="*/ 365 w 1900"/>
                  <a:gd name="T95" fmla="*/ 670 h 2723"/>
                  <a:gd name="T96" fmla="*/ 376 w 1900"/>
                  <a:gd name="T97" fmla="*/ 675 h 2723"/>
                  <a:gd name="T98" fmla="*/ 387 w 1900"/>
                  <a:gd name="T99" fmla="*/ 678 h 2723"/>
                  <a:gd name="T100" fmla="*/ 397 w 1900"/>
                  <a:gd name="T101" fmla="*/ 680 h 2723"/>
                  <a:gd name="T102" fmla="*/ 408 w 1900"/>
                  <a:gd name="T103" fmla="*/ 680 h 2723"/>
                  <a:gd name="T104" fmla="*/ 417 w 1900"/>
                  <a:gd name="T105" fmla="*/ 680 h 2723"/>
                  <a:gd name="T106" fmla="*/ 427 w 1900"/>
                  <a:gd name="T107" fmla="*/ 678 h 2723"/>
                  <a:gd name="T108" fmla="*/ 436 w 1900"/>
                  <a:gd name="T109" fmla="*/ 677 h 2723"/>
                  <a:gd name="T110" fmla="*/ 446 w 1900"/>
                  <a:gd name="T111" fmla="*/ 674 h 2723"/>
                  <a:gd name="T112" fmla="*/ 453 w 1900"/>
                  <a:gd name="T113" fmla="*/ 671 h 2723"/>
                  <a:gd name="T114" fmla="*/ 460 w 1900"/>
                  <a:gd name="T115" fmla="*/ 668 h 2723"/>
                  <a:gd name="T116" fmla="*/ 466 w 1900"/>
                  <a:gd name="T117" fmla="*/ 665 h 2723"/>
                  <a:gd name="T118" fmla="*/ 472 w 1900"/>
                  <a:gd name="T119" fmla="*/ 662 h 2723"/>
                  <a:gd name="T120" fmla="*/ 475 w 1900"/>
                  <a:gd name="T121" fmla="*/ 660 h 2723"/>
                  <a:gd name="T122" fmla="*/ 41 w 1900"/>
                  <a:gd name="T123" fmla="*/ 0 h 2723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900" h="2723">
                    <a:moveTo>
                      <a:pt x="163" y="0"/>
                    </a:moveTo>
                    <a:lnTo>
                      <a:pt x="162" y="0"/>
                    </a:lnTo>
                    <a:lnTo>
                      <a:pt x="160" y="0"/>
                    </a:lnTo>
                    <a:lnTo>
                      <a:pt x="156" y="4"/>
                    </a:lnTo>
                    <a:lnTo>
                      <a:pt x="152" y="8"/>
                    </a:lnTo>
                    <a:lnTo>
                      <a:pt x="146" y="11"/>
                    </a:lnTo>
                    <a:lnTo>
                      <a:pt x="141" y="17"/>
                    </a:lnTo>
                    <a:lnTo>
                      <a:pt x="133" y="25"/>
                    </a:lnTo>
                    <a:lnTo>
                      <a:pt x="127" y="32"/>
                    </a:lnTo>
                    <a:lnTo>
                      <a:pt x="122" y="36"/>
                    </a:lnTo>
                    <a:lnTo>
                      <a:pt x="118" y="40"/>
                    </a:lnTo>
                    <a:lnTo>
                      <a:pt x="112" y="46"/>
                    </a:lnTo>
                    <a:lnTo>
                      <a:pt x="108" y="49"/>
                    </a:lnTo>
                    <a:lnTo>
                      <a:pt x="105" y="53"/>
                    </a:lnTo>
                    <a:lnTo>
                      <a:pt x="99" y="61"/>
                    </a:lnTo>
                    <a:lnTo>
                      <a:pt x="95" y="65"/>
                    </a:lnTo>
                    <a:lnTo>
                      <a:pt x="91" y="70"/>
                    </a:lnTo>
                    <a:lnTo>
                      <a:pt x="86" y="76"/>
                    </a:lnTo>
                    <a:lnTo>
                      <a:pt x="82" y="82"/>
                    </a:lnTo>
                    <a:lnTo>
                      <a:pt x="76" y="89"/>
                    </a:lnTo>
                    <a:lnTo>
                      <a:pt x="72" y="95"/>
                    </a:lnTo>
                    <a:lnTo>
                      <a:pt x="68" y="103"/>
                    </a:lnTo>
                    <a:lnTo>
                      <a:pt x="63" y="108"/>
                    </a:lnTo>
                    <a:lnTo>
                      <a:pt x="59" y="116"/>
                    </a:lnTo>
                    <a:lnTo>
                      <a:pt x="55" y="124"/>
                    </a:lnTo>
                    <a:lnTo>
                      <a:pt x="49" y="131"/>
                    </a:lnTo>
                    <a:lnTo>
                      <a:pt x="46" y="137"/>
                    </a:lnTo>
                    <a:lnTo>
                      <a:pt x="42" y="145"/>
                    </a:lnTo>
                    <a:lnTo>
                      <a:pt x="38" y="152"/>
                    </a:lnTo>
                    <a:lnTo>
                      <a:pt x="32" y="160"/>
                    </a:lnTo>
                    <a:lnTo>
                      <a:pt x="29" y="169"/>
                    </a:lnTo>
                    <a:lnTo>
                      <a:pt x="25" y="177"/>
                    </a:lnTo>
                    <a:lnTo>
                      <a:pt x="23" y="186"/>
                    </a:lnTo>
                    <a:lnTo>
                      <a:pt x="19" y="194"/>
                    </a:lnTo>
                    <a:lnTo>
                      <a:pt x="15" y="202"/>
                    </a:lnTo>
                    <a:lnTo>
                      <a:pt x="13" y="211"/>
                    </a:lnTo>
                    <a:lnTo>
                      <a:pt x="11" y="219"/>
                    </a:lnTo>
                    <a:lnTo>
                      <a:pt x="8" y="228"/>
                    </a:lnTo>
                    <a:lnTo>
                      <a:pt x="6" y="238"/>
                    </a:lnTo>
                    <a:lnTo>
                      <a:pt x="4" y="247"/>
                    </a:lnTo>
                    <a:lnTo>
                      <a:pt x="4" y="257"/>
                    </a:lnTo>
                    <a:lnTo>
                      <a:pt x="0" y="266"/>
                    </a:lnTo>
                    <a:lnTo>
                      <a:pt x="0" y="276"/>
                    </a:lnTo>
                    <a:lnTo>
                      <a:pt x="0" y="285"/>
                    </a:lnTo>
                    <a:lnTo>
                      <a:pt x="0" y="295"/>
                    </a:lnTo>
                    <a:lnTo>
                      <a:pt x="0" y="304"/>
                    </a:lnTo>
                    <a:lnTo>
                      <a:pt x="0" y="314"/>
                    </a:lnTo>
                    <a:lnTo>
                      <a:pt x="0" y="323"/>
                    </a:lnTo>
                    <a:lnTo>
                      <a:pt x="2" y="335"/>
                    </a:lnTo>
                    <a:lnTo>
                      <a:pt x="4" y="344"/>
                    </a:lnTo>
                    <a:lnTo>
                      <a:pt x="6" y="354"/>
                    </a:lnTo>
                    <a:lnTo>
                      <a:pt x="8" y="363"/>
                    </a:lnTo>
                    <a:lnTo>
                      <a:pt x="11" y="375"/>
                    </a:lnTo>
                    <a:lnTo>
                      <a:pt x="15" y="386"/>
                    </a:lnTo>
                    <a:lnTo>
                      <a:pt x="19" y="396"/>
                    </a:lnTo>
                    <a:lnTo>
                      <a:pt x="23" y="407"/>
                    </a:lnTo>
                    <a:lnTo>
                      <a:pt x="29" y="418"/>
                    </a:lnTo>
                    <a:lnTo>
                      <a:pt x="34" y="428"/>
                    </a:lnTo>
                    <a:lnTo>
                      <a:pt x="40" y="439"/>
                    </a:lnTo>
                    <a:lnTo>
                      <a:pt x="44" y="449"/>
                    </a:lnTo>
                    <a:lnTo>
                      <a:pt x="49" y="460"/>
                    </a:lnTo>
                    <a:lnTo>
                      <a:pt x="55" y="472"/>
                    </a:lnTo>
                    <a:lnTo>
                      <a:pt x="61" y="481"/>
                    </a:lnTo>
                    <a:lnTo>
                      <a:pt x="67" y="493"/>
                    </a:lnTo>
                    <a:lnTo>
                      <a:pt x="72" y="502"/>
                    </a:lnTo>
                    <a:lnTo>
                      <a:pt x="78" y="513"/>
                    </a:lnTo>
                    <a:lnTo>
                      <a:pt x="84" y="525"/>
                    </a:lnTo>
                    <a:lnTo>
                      <a:pt x="89" y="534"/>
                    </a:lnTo>
                    <a:lnTo>
                      <a:pt x="95" y="546"/>
                    </a:lnTo>
                    <a:lnTo>
                      <a:pt x="103" y="555"/>
                    </a:lnTo>
                    <a:lnTo>
                      <a:pt x="108" y="565"/>
                    </a:lnTo>
                    <a:lnTo>
                      <a:pt x="114" y="576"/>
                    </a:lnTo>
                    <a:lnTo>
                      <a:pt x="120" y="586"/>
                    </a:lnTo>
                    <a:lnTo>
                      <a:pt x="127" y="595"/>
                    </a:lnTo>
                    <a:lnTo>
                      <a:pt x="133" y="605"/>
                    </a:lnTo>
                    <a:lnTo>
                      <a:pt x="139" y="616"/>
                    </a:lnTo>
                    <a:lnTo>
                      <a:pt x="144" y="626"/>
                    </a:lnTo>
                    <a:lnTo>
                      <a:pt x="150" y="635"/>
                    </a:lnTo>
                    <a:lnTo>
                      <a:pt x="156" y="645"/>
                    </a:lnTo>
                    <a:lnTo>
                      <a:pt x="162" y="654"/>
                    </a:lnTo>
                    <a:lnTo>
                      <a:pt x="169" y="664"/>
                    </a:lnTo>
                    <a:lnTo>
                      <a:pt x="175" y="673"/>
                    </a:lnTo>
                    <a:lnTo>
                      <a:pt x="181" y="683"/>
                    </a:lnTo>
                    <a:lnTo>
                      <a:pt x="186" y="690"/>
                    </a:lnTo>
                    <a:lnTo>
                      <a:pt x="194" y="700"/>
                    </a:lnTo>
                    <a:lnTo>
                      <a:pt x="198" y="707"/>
                    </a:lnTo>
                    <a:lnTo>
                      <a:pt x="203" y="717"/>
                    </a:lnTo>
                    <a:lnTo>
                      <a:pt x="211" y="726"/>
                    </a:lnTo>
                    <a:lnTo>
                      <a:pt x="217" y="734"/>
                    </a:lnTo>
                    <a:lnTo>
                      <a:pt x="222" y="742"/>
                    </a:lnTo>
                    <a:lnTo>
                      <a:pt x="226" y="749"/>
                    </a:lnTo>
                    <a:lnTo>
                      <a:pt x="232" y="757"/>
                    </a:lnTo>
                    <a:lnTo>
                      <a:pt x="238" y="764"/>
                    </a:lnTo>
                    <a:lnTo>
                      <a:pt x="241" y="772"/>
                    </a:lnTo>
                    <a:lnTo>
                      <a:pt x="247" y="780"/>
                    </a:lnTo>
                    <a:lnTo>
                      <a:pt x="253" y="785"/>
                    </a:lnTo>
                    <a:lnTo>
                      <a:pt x="257" y="793"/>
                    </a:lnTo>
                    <a:lnTo>
                      <a:pt x="262" y="801"/>
                    </a:lnTo>
                    <a:lnTo>
                      <a:pt x="266" y="806"/>
                    </a:lnTo>
                    <a:lnTo>
                      <a:pt x="272" y="812"/>
                    </a:lnTo>
                    <a:lnTo>
                      <a:pt x="276" y="818"/>
                    </a:lnTo>
                    <a:lnTo>
                      <a:pt x="279" y="823"/>
                    </a:lnTo>
                    <a:lnTo>
                      <a:pt x="283" y="829"/>
                    </a:lnTo>
                    <a:lnTo>
                      <a:pt x="287" y="835"/>
                    </a:lnTo>
                    <a:lnTo>
                      <a:pt x="293" y="840"/>
                    </a:lnTo>
                    <a:lnTo>
                      <a:pt x="295" y="844"/>
                    </a:lnTo>
                    <a:lnTo>
                      <a:pt x="298" y="848"/>
                    </a:lnTo>
                    <a:lnTo>
                      <a:pt x="300" y="852"/>
                    </a:lnTo>
                    <a:lnTo>
                      <a:pt x="304" y="858"/>
                    </a:lnTo>
                    <a:lnTo>
                      <a:pt x="308" y="863"/>
                    </a:lnTo>
                    <a:lnTo>
                      <a:pt x="314" y="869"/>
                    </a:lnTo>
                    <a:lnTo>
                      <a:pt x="317" y="875"/>
                    </a:lnTo>
                    <a:lnTo>
                      <a:pt x="321" y="879"/>
                    </a:lnTo>
                    <a:lnTo>
                      <a:pt x="323" y="880"/>
                    </a:lnTo>
                    <a:lnTo>
                      <a:pt x="198" y="958"/>
                    </a:lnTo>
                    <a:lnTo>
                      <a:pt x="198" y="960"/>
                    </a:lnTo>
                    <a:lnTo>
                      <a:pt x="200" y="962"/>
                    </a:lnTo>
                    <a:lnTo>
                      <a:pt x="201" y="968"/>
                    </a:lnTo>
                    <a:lnTo>
                      <a:pt x="207" y="974"/>
                    </a:lnTo>
                    <a:lnTo>
                      <a:pt x="213" y="981"/>
                    </a:lnTo>
                    <a:lnTo>
                      <a:pt x="220" y="993"/>
                    </a:lnTo>
                    <a:lnTo>
                      <a:pt x="228" y="1004"/>
                    </a:lnTo>
                    <a:lnTo>
                      <a:pt x="238" y="1019"/>
                    </a:lnTo>
                    <a:lnTo>
                      <a:pt x="247" y="1033"/>
                    </a:lnTo>
                    <a:lnTo>
                      <a:pt x="260" y="1050"/>
                    </a:lnTo>
                    <a:lnTo>
                      <a:pt x="272" y="1067"/>
                    </a:lnTo>
                    <a:lnTo>
                      <a:pt x="285" y="1088"/>
                    </a:lnTo>
                    <a:lnTo>
                      <a:pt x="298" y="1107"/>
                    </a:lnTo>
                    <a:lnTo>
                      <a:pt x="315" y="1130"/>
                    </a:lnTo>
                    <a:lnTo>
                      <a:pt x="331" y="1152"/>
                    </a:lnTo>
                    <a:lnTo>
                      <a:pt x="350" y="1179"/>
                    </a:lnTo>
                    <a:lnTo>
                      <a:pt x="367" y="1204"/>
                    </a:lnTo>
                    <a:lnTo>
                      <a:pt x="384" y="1230"/>
                    </a:lnTo>
                    <a:lnTo>
                      <a:pt x="403" y="1257"/>
                    </a:lnTo>
                    <a:lnTo>
                      <a:pt x="424" y="1285"/>
                    </a:lnTo>
                    <a:lnTo>
                      <a:pt x="443" y="1314"/>
                    </a:lnTo>
                    <a:lnTo>
                      <a:pt x="464" y="1344"/>
                    </a:lnTo>
                    <a:lnTo>
                      <a:pt x="486" y="1377"/>
                    </a:lnTo>
                    <a:lnTo>
                      <a:pt x="509" y="1409"/>
                    </a:lnTo>
                    <a:lnTo>
                      <a:pt x="530" y="1439"/>
                    </a:lnTo>
                    <a:lnTo>
                      <a:pt x="553" y="1472"/>
                    </a:lnTo>
                    <a:lnTo>
                      <a:pt x="576" y="1506"/>
                    </a:lnTo>
                    <a:lnTo>
                      <a:pt x="600" y="1540"/>
                    </a:lnTo>
                    <a:lnTo>
                      <a:pt x="623" y="1574"/>
                    </a:lnTo>
                    <a:lnTo>
                      <a:pt x="648" y="1609"/>
                    </a:lnTo>
                    <a:lnTo>
                      <a:pt x="673" y="1643"/>
                    </a:lnTo>
                    <a:lnTo>
                      <a:pt x="697" y="1679"/>
                    </a:lnTo>
                    <a:lnTo>
                      <a:pt x="722" y="1713"/>
                    </a:lnTo>
                    <a:lnTo>
                      <a:pt x="747" y="1749"/>
                    </a:lnTo>
                    <a:lnTo>
                      <a:pt x="772" y="1784"/>
                    </a:lnTo>
                    <a:lnTo>
                      <a:pt x="796" y="1820"/>
                    </a:lnTo>
                    <a:lnTo>
                      <a:pt x="821" y="1856"/>
                    </a:lnTo>
                    <a:lnTo>
                      <a:pt x="846" y="1890"/>
                    </a:lnTo>
                    <a:lnTo>
                      <a:pt x="870" y="1926"/>
                    </a:lnTo>
                    <a:lnTo>
                      <a:pt x="895" y="1960"/>
                    </a:lnTo>
                    <a:lnTo>
                      <a:pt x="920" y="1997"/>
                    </a:lnTo>
                    <a:lnTo>
                      <a:pt x="943" y="2031"/>
                    </a:lnTo>
                    <a:lnTo>
                      <a:pt x="967" y="2063"/>
                    </a:lnTo>
                    <a:lnTo>
                      <a:pt x="992" y="2097"/>
                    </a:lnTo>
                    <a:lnTo>
                      <a:pt x="1015" y="2130"/>
                    </a:lnTo>
                    <a:lnTo>
                      <a:pt x="1038" y="2162"/>
                    </a:lnTo>
                    <a:lnTo>
                      <a:pt x="1060" y="2194"/>
                    </a:lnTo>
                    <a:lnTo>
                      <a:pt x="1083" y="2227"/>
                    </a:lnTo>
                    <a:lnTo>
                      <a:pt x="1104" y="2255"/>
                    </a:lnTo>
                    <a:lnTo>
                      <a:pt x="1125" y="2286"/>
                    </a:lnTo>
                    <a:lnTo>
                      <a:pt x="1146" y="2314"/>
                    </a:lnTo>
                    <a:lnTo>
                      <a:pt x="1165" y="2343"/>
                    </a:lnTo>
                    <a:lnTo>
                      <a:pt x="1184" y="2367"/>
                    </a:lnTo>
                    <a:lnTo>
                      <a:pt x="1203" y="2394"/>
                    </a:lnTo>
                    <a:lnTo>
                      <a:pt x="1220" y="2419"/>
                    </a:lnTo>
                    <a:lnTo>
                      <a:pt x="1239" y="2442"/>
                    </a:lnTo>
                    <a:lnTo>
                      <a:pt x="1254" y="2464"/>
                    </a:lnTo>
                    <a:lnTo>
                      <a:pt x="1269" y="2485"/>
                    </a:lnTo>
                    <a:lnTo>
                      <a:pt x="1285" y="2504"/>
                    </a:lnTo>
                    <a:lnTo>
                      <a:pt x="1298" y="2523"/>
                    </a:lnTo>
                    <a:lnTo>
                      <a:pt x="1311" y="2540"/>
                    </a:lnTo>
                    <a:lnTo>
                      <a:pt x="1323" y="2556"/>
                    </a:lnTo>
                    <a:lnTo>
                      <a:pt x="1334" y="2569"/>
                    </a:lnTo>
                    <a:lnTo>
                      <a:pt x="1343" y="2582"/>
                    </a:lnTo>
                    <a:lnTo>
                      <a:pt x="1353" y="2594"/>
                    </a:lnTo>
                    <a:lnTo>
                      <a:pt x="1361" y="2603"/>
                    </a:lnTo>
                    <a:lnTo>
                      <a:pt x="1370" y="2613"/>
                    </a:lnTo>
                    <a:lnTo>
                      <a:pt x="1380" y="2622"/>
                    </a:lnTo>
                    <a:lnTo>
                      <a:pt x="1389" y="2632"/>
                    </a:lnTo>
                    <a:lnTo>
                      <a:pt x="1399" y="2641"/>
                    </a:lnTo>
                    <a:lnTo>
                      <a:pt x="1408" y="2649"/>
                    </a:lnTo>
                    <a:lnTo>
                      <a:pt x="1419" y="2656"/>
                    </a:lnTo>
                    <a:lnTo>
                      <a:pt x="1429" y="2664"/>
                    </a:lnTo>
                    <a:lnTo>
                      <a:pt x="1439" y="2670"/>
                    </a:lnTo>
                    <a:lnTo>
                      <a:pt x="1450" y="2675"/>
                    </a:lnTo>
                    <a:lnTo>
                      <a:pt x="1459" y="2683"/>
                    </a:lnTo>
                    <a:lnTo>
                      <a:pt x="1471" y="2687"/>
                    </a:lnTo>
                    <a:lnTo>
                      <a:pt x="1480" y="2693"/>
                    </a:lnTo>
                    <a:lnTo>
                      <a:pt x="1492" y="2696"/>
                    </a:lnTo>
                    <a:lnTo>
                      <a:pt x="1501" y="2702"/>
                    </a:lnTo>
                    <a:lnTo>
                      <a:pt x="1513" y="2704"/>
                    </a:lnTo>
                    <a:lnTo>
                      <a:pt x="1522" y="2708"/>
                    </a:lnTo>
                    <a:lnTo>
                      <a:pt x="1534" y="2710"/>
                    </a:lnTo>
                    <a:lnTo>
                      <a:pt x="1545" y="2713"/>
                    </a:lnTo>
                    <a:lnTo>
                      <a:pt x="1554" y="2715"/>
                    </a:lnTo>
                    <a:lnTo>
                      <a:pt x="1564" y="2717"/>
                    </a:lnTo>
                    <a:lnTo>
                      <a:pt x="1575" y="2719"/>
                    </a:lnTo>
                    <a:lnTo>
                      <a:pt x="1587" y="2721"/>
                    </a:lnTo>
                    <a:lnTo>
                      <a:pt x="1596" y="2721"/>
                    </a:lnTo>
                    <a:lnTo>
                      <a:pt x="1608" y="2721"/>
                    </a:lnTo>
                    <a:lnTo>
                      <a:pt x="1617" y="2723"/>
                    </a:lnTo>
                    <a:lnTo>
                      <a:pt x="1629" y="2723"/>
                    </a:lnTo>
                    <a:lnTo>
                      <a:pt x="1638" y="2723"/>
                    </a:lnTo>
                    <a:lnTo>
                      <a:pt x="1648" y="2723"/>
                    </a:lnTo>
                    <a:lnTo>
                      <a:pt x="1659" y="2721"/>
                    </a:lnTo>
                    <a:lnTo>
                      <a:pt x="1668" y="2721"/>
                    </a:lnTo>
                    <a:lnTo>
                      <a:pt x="1678" y="2721"/>
                    </a:lnTo>
                    <a:lnTo>
                      <a:pt x="1687" y="2719"/>
                    </a:lnTo>
                    <a:lnTo>
                      <a:pt x="1697" y="2717"/>
                    </a:lnTo>
                    <a:lnTo>
                      <a:pt x="1706" y="2715"/>
                    </a:lnTo>
                    <a:lnTo>
                      <a:pt x="1716" y="2713"/>
                    </a:lnTo>
                    <a:lnTo>
                      <a:pt x="1725" y="2712"/>
                    </a:lnTo>
                    <a:lnTo>
                      <a:pt x="1735" y="2710"/>
                    </a:lnTo>
                    <a:lnTo>
                      <a:pt x="1744" y="2708"/>
                    </a:lnTo>
                    <a:lnTo>
                      <a:pt x="1752" y="2706"/>
                    </a:lnTo>
                    <a:lnTo>
                      <a:pt x="1762" y="2704"/>
                    </a:lnTo>
                    <a:lnTo>
                      <a:pt x="1771" y="2700"/>
                    </a:lnTo>
                    <a:lnTo>
                      <a:pt x="1781" y="2698"/>
                    </a:lnTo>
                    <a:lnTo>
                      <a:pt x="1786" y="2694"/>
                    </a:lnTo>
                    <a:lnTo>
                      <a:pt x="1796" y="2693"/>
                    </a:lnTo>
                    <a:lnTo>
                      <a:pt x="1803" y="2691"/>
                    </a:lnTo>
                    <a:lnTo>
                      <a:pt x="1811" y="2687"/>
                    </a:lnTo>
                    <a:lnTo>
                      <a:pt x="1819" y="2683"/>
                    </a:lnTo>
                    <a:lnTo>
                      <a:pt x="1826" y="2681"/>
                    </a:lnTo>
                    <a:lnTo>
                      <a:pt x="1834" y="2677"/>
                    </a:lnTo>
                    <a:lnTo>
                      <a:pt x="1839" y="2675"/>
                    </a:lnTo>
                    <a:lnTo>
                      <a:pt x="1847" y="2672"/>
                    </a:lnTo>
                    <a:lnTo>
                      <a:pt x="1853" y="2668"/>
                    </a:lnTo>
                    <a:lnTo>
                      <a:pt x="1858" y="2666"/>
                    </a:lnTo>
                    <a:lnTo>
                      <a:pt x="1864" y="2662"/>
                    </a:lnTo>
                    <a:lnTo>
                      <a:pt x="1870" y="2658"/>
                    </a:lnTo>
                    <a:lnTo>
                      <a:pt x="1876" y="2656"/>
                    </a:lnTo>
                    <a:lnTo>
                      <a:pt x="1879" y="2653"/>
                    </a:lnTo>
                    <a:lnTo>
                      <a:pt x="1885" y="2651"/>
                    </a:lnTo>
                    <a:lnTo>
                      <a:pt x="1889" y="2647"/>
                    </a:lnTo>
                    <a:lnTo>
                      <a:pt x="1893" y="2645"/>
                    </a:lnTo>
                    <a:lnTo>
                      <a:pt x="1896" y="2643"/>
                    </a:lnTo>
                    <a:lnTo>
                      <a:pt x="1900" y="2641"/>
                    </a:lnTo>
                    <a:lnTo>
                      <a:pt x="1568" y="2426"/>
                    </a:lnTo>
                    <a:lnTo>
                      <a:pt x="969" y="1759"/>
                    </a:lnTo>
                    <a:lnTo>
                      <a:pt x="576" y="892"/>
                    </a:lnTo>
                    <a:lnTo>
                      <a:pt x="163" y="0"/>
                    </a:lnTo>
                    <a:close/>
                  </a:path>
                </a:pathLst>
              </a:custGeom>
              <a:solidFill>
                <a:srgbClr val="D1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8" name="Freeform 96"/>
              <p:cNvSpPr>
                <a:spLocks/>
              </p:cNvSpPr>
              <p:nvPr/>
            </p:nvSpPr>
            <p:spPr bwMode="auto">
              <a:xfrm>
                <a:off x="2496" y="1764"/>
                <a:ext cx="147" cy="175"/>
              </a:xfrm>
              <a:custGeom>
                <a:avLst/>
                <a:gdLst>
                  <a:gd name="T0" fmla="*/ 0 w 295"/>
                  <a:gd name="T1" fmla="*/ 28 h 350"/>
                  <a:gd name="T2" fmla="*/ 46 w 295"/>
                  <a:gd name="T3" fmla="*/ 88 h 350"/>
                  <a:gd name="T4" fmla="*/ 73 w 295"/>
                  <a:gd name="T5" fmla="*/ 69 h 350"/>
                  <a:gd name="T6" fmla="*/ 26 w 295"/>
                  <a:gd name="T7" fmla="*/ 0 h 350"/>
                  <a:gd name="T8" fmla="*/ 0 w 295"/>
                  <a:gd name="T9" fmla="*/ 28 h 350"/>
                  <a:gd name="T10" fmla="*/ 0 w 295"/>
                  <a:gd name="T11" fmla="*/ 28 h 3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95" h="350">
                    <a:moveTo>
                      <a:pt x="0" y="111"/>
                    </a:moveTo>
                    <a:lnTo>
                      <a:pt x="185" y="350"/>
                    </a:lnTo>
                    <a:lnTo>
                      <a:pt x="295" y="276"/>
                    </a:lnTo>
                    <a:lnTo>
                      <a:pt x="105" y="0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rgbClr val="C2D6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9" name="Freeform 97"/>
              <p:cNvSpPr>
                <a:spLocks/>
              </p:cNvSpPr>
              <p:nvPr/>
            </p:nvSpPr>
            <p:spPr bwMode="auto">
              <a:xfrm>
                <a:off x="2395" y="1465"/>
                <a:ext cx="994" cy="1122"/>
              </a:xfrm>
              <a:custGeom>
                <a:avLst/>
                <a:gdLst>
                  <a:gd name="T0" fmla="*/ 353 w 1987"/>
                  <a:gd name="T1" fmla="*/ 474 h 2244"/>
                  <a:gd name="T2" fmla="*/ 229 w 1987"/>
                  <a:gd name="T3" fmla="*/ 437 h 2244"/>
                  <a:gd name="T4" fmla="*/ 453 w 1987"/>
                  <a:gd name="T5" fmla="*/ 561 h 2244"/>
                  <a:gd name="T6" fmla="*/ 495 w 1987"/>
                  <a:gd name="T7" fmla="*/ 559 h 2244"/>
                  <a:gd name="T8" fmla="*/ 492 w 1987"/>
                  <a:gd name="T9" fmla="*/ 553 h 2244"/>
                  <a:gd name="T10" fmla="*/ 488 w 1987"/>
                  <a:gd name="T11" fmla="*/ 546 h 2244"/>
                  <a:gd name="T12" fmla="*/ 483 w 1987"/>
                  <a:gd name="T13" fmla="*/ 537 h 2244"/>
                  <a:gd name="T14" fmla="*/ 476 w 1987"/>
                  <a:gd name="T15" fmla="*/ 525 h 2244"/>
                  <a:gd name="T16" fmla="*/ 467 w 1987"/>
                  <a:gd name="T17" fmla="*/ 511 h 2244"/>
                  <a:gd name="T18" fmla="*/ 457 w 1987"/>
                  <a:gd name="T19" fmla="*/ 494 h 2244"/>
                  <a:gd name="T20" fmla="*/ 445 w 1987"/>
                  <a:gd name="T21" fmla="*/ 475 h 2244"/>
                  <a:gd name="T22" fmla="*/ 431 w 1987"/>
                  <a:gd name="T23" fmla="*/ 454 h 2244"/>
                  <a:gd name="T24" fmla="*/ 416 w 1987"/>
                  <a:gd name="T25" fmla="*/ 430 h 2244"/>
                  <a:gd name="T26" fmla="*/ 399 w 1987"/>
                  <a:gd name="T27" fmla="*/ 404 h 2244"/>
                  <a:gd name="T28" fmla="*/ 380 w 1987"/>
                  <a:gd name="T29" fmla="*/ 375 h 2244"/>
                  <a:gd name="T30" fmla="*/ 359 w 1987"/>
                  <a:gd name="T31" fmla="*/ 344 h 2244"/>
                  <a:gd name="T32" fmla="*/ 337 w 1987"/>
                  <a:gd name="T33" fmla="*/ 309 h 2244"/>
                  <a:gd name="T34" fmla="*/ 312 w 1987"/>
                  <a:gd name="T35" fmla="*/ 274 h 2244"/>
                  <a:gd name="T36" fmla="*/ 288 w 1987"/>
                  <a:gd name="T37" fmla="*/ 238 h 2244"/>
                  <a:gd name="T38" fmla="*/ 264 w 1987"/>
                  <a:gd name="T39" fmla="*/ 202 h 2244"/>
                  <a:gd name="T40" fmla="*/ 240 w 1987"/>
                  <a:gd name="T41" fmla="*/ 167 h 2244"/>
                  <a:gd name="T42" fmla="*/ 217 w 1987"/>
                  <a:gd name="T43" fmla="*/ 134 h 2244"/>
                  <a:gd name="T44" fmla="*/ 197 w 1987"/>
                  <a:gd name="T45" fmla="*/ 103 h 2244"/>
                  <a:gd name="T46" fmla="*/ 178 w 1987"/>
                  <a:gd name="T47" fmla="*/ 76 h 2244"/>
                  <a:gd name="T48" fmla="*/ 163 w 1987"/>
                  <a:gd name="T49" fmla="*/ 54 h 2244"/>
                  <a:gd name="T50" fmla="*/ 151 w 1987"/>
                  <a:gd name="T51" fmla="*/ 37 h 2244"/>
                  <a:gd name="T52" fmla="*/ 144 w 1987"/>
                  <a:gd name="T53" fmla="*/ 26 h 2244"/>
                  <a:gd name="T54" fmla="*/ 99 w 1987"/>
                  <a:gd name="T55" fmla="*/ 0 h 2244"/>
                  <a:gd name="T56" fmla="*/ 63 w 1987"/>
                  <a:gd name="T57" fmla="*/ 195 h 2244"/>
                  <a:gd name="T58" fmla="*/ 94 w 1987"/>
                  <a:gd name="T59" fmla="*/ 172 h 2244"/>
                  <a:gd name="T60" fmla="*/ 90 w 1987"/>
                  <a:gd name="T61" fmla="*/ 166 h 2244"/>
                  <a:gd name="T62" fmla="*/ 85 w 1987"/>
                  <a:gd name="T63" fmla="*/ 159 h 2244"/>
                  <a:gd name="T64" fmla="*/ 78 w 1987"/>
                  <a:gd name="T65" fmla="*/ 149 h 2244"/>
                  <a:gd name="T66" fmla="*/ 72 w 1987"/>
                  <a:gd name="T67" fmla="*/ 139 h 2244"/>
                  <a:gd name="T68" fmla="*/ 65 w 1987"/>
                  <a:gd name="T69" fmla="*/ 127 h 2244"/>
                  <a:gd name="T70" fmla="*/ 58 w 1987"/>
                  <a:gd name="T71" fmla="*/ 116 h 2244"/>
                  <a:gd name="T72" fmla="*/ 53 w 1987"/>
                  <a:gd name="T73" fmla="*/ 104 h 2244"/>
                  <a:gd name="T74" fmla="*/ 48 w 1987"/>
                  <a:gd name="T75" fmla="*/ 93 h 2244"/>
                  <a:gd name="T76" fmla="*/ 45 w 1987"/>
                  <a:gd name="T77" fmla="*/ 82 h 2244"/>
                  <a:gd name="T78" fmla="*/ 44 w 1987"/>
                  <a:gd name="T79" fmla="*/ 72 h 2244"/>
                  <a:gd name="T80" fmla="*/ 45 w 1987"/>
                  <a:gd name="T81" fmla="*/ 65 h 2244"/>
                  <a:gd name="T82" fmla="*/ 49 w 1987"/>
                  <a:gd name="T83" fmla="*/ 58 h 2244"/>
                  <a:gd name="T84" fmla="*/ 54 w 1987"/>
                  <a:gd name="T85" fmla="*/ 53 h 2244"/>
                  <a:gd name="T86" fmla="*/ 61 w 1987"/>
                  <a:gd name="T87" fmla="*/ 49 h 2244"/>
                  <a:gd name="T88" fmla="*/ 66 w 1987"/>
                  <a:gd name="T89" fmla="*/ 47 h 2244"/>
                  <a:gd name="T90" fmla="*/ 72 w 1987"/>
                  <a:gd name="T91" fmla="*/ 45 h 2244"/>
                  <a:gd name="T92" fmla="*/ 78 w 1987"/>
                  <a:gd name="T93" fmla="*/ 45 h 2244"/>
                  <a:gd name="T94" fmla="*/ 83 w 1987"/>
                  <a:gd name="T95" fmla="*/ 44 h 2244"/>
                  <a:gd name="T96" fmla="*/ 89 w 1987"/>
                  <a:gd name="T97" fmla="*/ 44 h 2244"/>
                  <a:gd name="T98" fmla="*/ 98 w 1987"/>
                  <a:gd name="T99" fmla="*/ 46 h 2244"/>
                  <a:gd name="T100" fmla="*/ 165 w 1987"/>
                  <a:gd name="T101" fmla="*/ 126 h 224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987" h="2244">
                    <a:moveTo>
                      <a:pt x="657" y="504"/>
                    </a:moveTo>
                    <a:lnTo>
                      <a:pt x="520" y="597"/>
                    </a:lnTo>
                    <a:lnTo>
                      <a:pt x="897" y="1132"/>
                    </a:lnTo>
                    <a:lnTo>
                      <a:pt x="1265" y="1666"/>
                    </a:lnTo>
                    <a:lnTo>
                      <a:pt x="1412" y="1894"/>
                    </a:lnTo>
                    <a:lnTo>
                      <a:pt x="1343" y="1968"/>
                    </a:lnTo>
                    <a:lnTo>
                      <a:pt x="1252" y="1955"/>
                    </a:lnTo>
                    <a:lnTo>
                      <a:pt x="465" y="818"/>
                    </a:lnTo>
                    <a:lnTo>
                      <a:pt x="344" y="905"/>
                    </a:lnTo>
                    <a:lnTo>
                      <a:pt x="914" y="1748"/>
                    </a:lnTo>
                    <a:lnTo>
                      <a:pt x="1172" y="2092"/>
                    </a:lnTo>
                    <a:lnTo>
                      <a:pt x="1338" y="2141"/>
                    </a:lnTo>
                    <a:lnTo>
                      <a:pt x="1516" y="2054"/>
                    </a:lnTo>
                    <a:lnTo>
                      <a:pt x="1577" y="1925"/>
                    </a:lnTo>
                    <a:lnTo>
                      <a:pt x="1811" y="2244"/>
                    </a:lnTo>
                    <a:lnTo>
                      <a:pt x="1987" y="2244"/>
                    </a:lnTo>
                    <a:lnTo>
                      <a:pt x="1987" y="2242"/>
                    </a:lnTo>
                    <a:lnTo>
                      <a:pt x="1986" y="2240"/>
                    </a:lnTo>
                    <a:lnTo>
                      <a:pt x="1984" y="2236"/>
                    </a:lnTo>
                    <a:lnTo>
                      <a:pt x="1980" y="2233"/>
                    </a:lnTo>
                    <a:lnTo>
                      <a:pt x="1978" y="2229"/>
                    </a:lnTo>
                    <a:lnTo>
                      <a:pt x="1976" y="2225"/>
                    </a:lnTo>
                    <a:lnTo>
                      <a:pt x="1974" y="2221"/>
                    </a:lnTo>
                    <a:lnTo>
                      <a:pt x="1972" y="2217"/>
                    </a:lnTo>
                    <a:lnTo>
                      <a:pt x="1968" y="2212"/>
                    </a:lnTo>
                    <a:lnTo>
                      <a:pt x="1967" y="2208"/>
                    </a:lnTo>
                    <a:lnTo>
                      <a:pt x="1963" y="2202"/>
                    </a:lnTo>
                    <a:lnTo>
                      <a:pt x="1961" y="2196"/>
                    </a:lnTo>
                    <a:lnTo>
                      <a:pt x="1955" y="2191"/>
                    </a:lnTo>
                    <a:lnTo>
                      <a:pt x="1951" y="2183"/>
                    </a:lnTo>
                    <a:lnTo>
                      <a:pt x="1948" y="2177"/>
                    </a:lnTo>
                    <a:lnTo>
                      <a:pt x="1944" y="2170"/>
                    </a:lnTo>
                    <a:lnTo>
                      <a:pt x="1938" y="2162"/>
                    </a:lnTo>
                    <a:lnTo>
                      <a:pt x="1934" y="2155"/>
                    </a:lnTo>
                    <a:lnTo>
                      <a:pt x="1929" y="2147"/>
                    </a:lnTo>
                    <a:lnTo>
                      <a:pt x="1925" y="2139"/>
                    </a:lnTo>
                    <a:lnTo>
                      <a:pt x="1919" y="2128"/>
                    </a:lnTo>
                    <a:lnTo>
                      <a:pt x="1913" y="2119"/>
                    </a:lnTo>
                    <a:lnTo>
                      <a:pt x="1906" y="2109"/>
                    </a:lnTo>
                    <a:lnTo>
                      <a:pt x="1902" y="2100"/>
                    </a:lnTo>
                    <a:lnTo>
                      <a:pt x="1894" y="2088"/>
                    </a:lnTo>
                    <a:lnTo>
                      <a:pt x="1889" y="2079"/>
                    </a:lnTo>
                    <a:lnTo>
                      <a:pt x="1881" y="2067"/>
                    </a:lnTo>
                    <a:lnTo>
                      <a:pt x="1875" y="2056"/>
                    </a:lnTo>
                    <a:lnTo>
                      <a:pt x="1866" y="2042"/>
                    </a:lnTo>
                    <a:lnTo>
                      <a:pt x="1858" y="2029"/>
                    </a:lnTo>
                    <a:lnTo>
                      <a:pt x="1851" y="2016"/>
                    </a:lnTo>
                    <a:lnTo>
                      <a:pt x="1843" y="2004"/>
                    </a:lnTo>
                    <a:lnTo>
                      <a:pt x="1834" y="1989"/>
                    </a:lnTo>
                    <a:lnTo>
                      <a:pt x="1826" y="1976"/>
                    </a:lnTo>
                    <a:lnTo>
                      <a:pt x="1816" y="1963"/>
                    </a:lnTo>
                    <a:lnTo>
                      <a:pt x="1807" y="1947"/>
                    </a:lnTo>
                    <a:lnTo>
                      <a:pt x="1797" y="1932"/>
                    </a:lnTo>
                    <a:lnTo>
                      <a:pt x="1788" y="1917"/>
                    </a:lnTo>
                    <a:lnTo>
                      <a:pt x="1777" y="1900"/>
                    </a:lnTo>
                    <a:lnTo>
                      <a:pt x="1767" y="1885"/>
                    </a:lnTo>
                    <a:lnTo>
                      <a:pt x="1756" y="1868"/>
                    </a:lnTo>
                    <a:lnTo>
                      <a:pt x="1746" y="1850"/>
                    </a:lnTo>
                    <a:lnTo>
                      <a:pt x="1735" y="1833"/>
                    </a:lnTo>
                    <a:lnTo>
                      <a:pt x="1723" y="1816"/>
                    </a:lnTo>
                    <a:lnTo>
                      <a:pt x="1712" y="1797"/>
                    </a:lnTo>
                    <a:lnTo>
                      <a:pt x="1701" y="1778"/>
                    </a:lnTo>
                    <a:lnTo>
                      <a:pt x="1687" y="1759"/>
                    </a:lnTo>
                    <a:lnTo>
                      <a:pt x="1676" y="1740"/>
                    </a:lnTo>
                    <a:lnTo>
                      <a:pt x="1663" y="1719"/>
                    </a:lnTo>
                    <a:lnTo>
                      <a:pt x="1649" y="1700"/>
                    </a:lnTo>
                    <a:lnTo>
                      <a:pt x="1636" y="1679"/>
                    </a:lnTo>
                    <a:lnTo>
                      <a:pt x="1623" y="1658"/>
                    </a:lnTo>
                    <a:lnTo>
                      <a:pt x="1607" y="1637"/>
                    </a:lnTo>
                    <a:lnTo>
                      <a:pt x="1594" y="1615"/>
                    </a:lnTo>
                    <a:lnTo>
                      <a:pt x="1579" y="1592"/>
                    </a:lnTo>
                    <a:lnTo>
                      <a:pt x="1566" y="1571"/>
                    </a:lnTo>
                    <a:lnTo>
                      <a:pt x="1549" y="1546"/>
                    </a:lnTo>
                    <a:lnTo>
                      <a:pt x="1533" y="1523"/>
                    </a:lnTo>
                    <a:lnTo>
                      <a:pt x="1518" y="1499"/>
                    </a:lnTo>
                    <a:lnTo>
                      <a:pt x="1503" y="1476"/>
                    </a:lnTo>
                    <a:lnTo>
                      <a:pt x="1486" y="1451"/>
                    </a:lnTo>
                    <a:lnTo>
                      <a:pt x="1469" y="1424"/>
                    </a:lnTo>
                    <a:lnTo>
                      <a:pt x="1454" y="1400"/>
                    </a:lnTo>
                    <a:lnTo>
                      <a:pt x="1435" y="1373"/>
                    </a:lnTo>
                    <a:lnTo>
                      <a:pt x="1417" y="1347"/>
                    </a:lnTo>
                    <a:lnTo>
                      <a:pt x="1400" y="1320"/>
                    </a:lnTo>
                    <a:lnTo>
                      <a:pt x="1381" y="1293"/>
                    </a:lnTo>
                    <a:lnTo>
                      <a:pt x="1364" y="1265"/>
                    </a:lnTo>
                    <a:lnTo>
                      <a:pt x="1345" y="1236"/>
                    </a:lnTo>
                    <a:lnTo>
                      <a:pt x="1326" y="1210"/>
                    </a:lnTo>
                    <a:lnTo>
                      <a:pt x="1307" y="1181"/>
                    </a:lnTo>
                    <a:lnTo>
                      <a:pt x="1288" y="1153"/>
                    </a:lnTo>
                    <a:lnTo>
                      <a:pt x="1269" y="1124"/>
                    </a:lnTo>
                    <a:lnTo>
                      <a:pt x="1248" y="1096"/>
                    </a:lnTo>
                    <a:lnTo>
                      <a:pt x="1229" y="1067"/>
                    </a:lnTo>
                    <a:lnTo>
                      <a:pt x="1210" y="1038"/>
                    </a:lnTo>
                    <a:lnTo>
                      <a:pt x="1191" y="1010"/>
                    </a:lnTo>
                    <a:lnTo>
                      <a:pt x="1170" y="980"/>
                    </a:lnTo>
                    <a:lnTo>
                      <a:pt x="1151" y="951"/>
                    </a:lnTo>
                    <a:lnTo>
                      <a:pt x="1132" y="922"/>
                    </a:lnTo>
                    <a:lnTo>
                      <a:pt x="1111" y="892"/>
                    </a:lnTo>
                    <a:lnTo>
                      <a:pt x="1092" y="864"/>
                    </a:lnTo>
                    <a:lnTo>
                      <a:pt x="1073" y="835"/>
                    </a:lnTo>
                    <a:lnTo>
                      <a:pt x="1054" y="806"/>
                    </a:lnTo>
                    <a:lnTo>
                      <a:pt x="1034" y="776"/>
                    </a:lnTo>
                    <a:lnTo>
                      <a:pt x="1015" y="749"/>
                    </a:lnTo>
                    <a:lnTo>
                      <a:pt x="996" y="721"/>
                    </a:lnTo>
                    <a:lnTo>
                      <a:pt x="978" y="692"/>
                    </a:lnTo>
                    <a:lnTo>
                      <a:pt x="958" y="666"/>
                    </a:lnTo>
                    <a:lnTo>
                      <a:pt x="940" y="639"/>
                    </a:lnTo>
                    <a:lnTo>
                      <a:pt x="921" y="611"/>
                    </a:lnTo>
                    <a:lnTo>
                      <a:pt x="904" y="586"/>
                    </a:lnTo>
                    <a:lnTo>
                      <a:pt x="885" y="557"/>
                    </a:lnTo>
                    <a:lnTo>
                      <a:pt x="868" y="533"/>
                    </a:lnTo>
                    <a:lnTo>
                      <a:pt x="851" y="508"/>
                    </a:lnTo>
                    <a:lnTo>
                      <a:pt x="834" y="483"/>
                    </a:lnTo>
                    <a:lnTo>
                      <a:pt x="817" y="459"/>
                    </a:lnTo>
                    <a:lnTo>
                      <a:pt x="800" y="434"/>
                    </a:lnTo>
                    <a:lnTo>
                      <a:pt x="785" y="411"/>
                    </a:lnTo>
                    <a:lnTo>
                      <a:pt x="769" y="388"/>
                    </a:lnTo>
                    <a:lnTo>
                      <a:pt x="754" y="365"/>
                    </a:lnTo>
                    <a:lnTo>
                      <a:pt x="739" y="344"/>
                    </a:lnTo>
                    <a:lnTo>
                      <a:pt x="726" y="324"/>
                    </a:lnTo>
                    <a:lnTo>
                      <a:pt x="712" y="303"/>
                    </a:lnTo>
                    <a:lnTo>
                      <a:pt x="699" y="282"/>
                    </a:lnTo>
                    <a:lnTo>
                      <a:pt x="686" y="265"/>
                    </a:lnTo>
                    <a:lnTo>
                      <a:pt x="673" y="246"/>
                    </a:lnTo>
                    <a:lnTo>
                      <a:pt x="661" y="230"/>
                    </a:lnTo>
                    <a:lnTo>
                      <a:pt x="650" y="213"/>
                    </a:lnTo>
                    <a:lnTo>
                      <a:pt x="640" y="198"/>
                    </a:lnTo>
                    <a:lnTo>
                      <a:pt x="629" y="183"/>
                    </a:lnTo>
                    <a:lnTo>
                      <a:pt x="619" y="169"/>
                    </a:lnTo>
                    <a:lnTo>
                      <a:pt x="612" y="156"/>
                    </a:lnTo>
                    <a:lnTo>
                      <a:pt x="602" y="145"/>
                    </a:lnTo>
                    <a:lnTo>
                      <a:pt x="595" y="133"/>
                    </a:lnTo>
                    <a:lnTo>
                      <a:pt x="589" y="124"/>
                    </a:lnTo>
                    <a:lnTo>
                      <a:pt x="583" y="116"/>
                    </a:lnTo>
                    <a:lnTo>
                      <a:pt x="577" y="109"/>
                    </a:lnTo>
                    <a:lnTo>
                      <a:pt x="574" y="101"/>
                    </a:lnTo>
                    <a:lnTo>
                      <a:pt x="570" y="97"/>
                    </a:lnTo>
                    <a:lnTo>
                      <a:pt x="566" y="92"/>
                    </a:lnTo>
                    <a:lnTo>
                      <a:pt x="566" y="90"/>
                    </a:lnTo>
                    <a:lnTo>
                      <a:pt x="564" y="86"/>
                    </a:lnTo>
                    <a:lnTo>
                      <a:pt x="393" y="0"/>
                    </a:lnTo>
                    <a:lnTo>
                      <a:pt x="190" y="44"/>
                    </a:lnTo>
                    <a:lnTo>
                      <a:pt x="55" y="162"/>
                    </a:lnTo>
                    <a:lnTo>
                      <a:pt x="0" y="314"/>
                    </a:lnTo>
                    <a:lnTo>
                      <a:pt x="135" y="622"/>
                    </a:lnTo>
                    <a:lnTo>
                      <a:pt x="251" y="780"/>
                    </a:lnTo>
                    <a:lnTo>
                      <a:pt x="386" y="702"/>
                    </a:lnTo>
                    <a:lnTo>
                      <a:pt x="386" y="700"/>
                    </a:lnTo>
                    <a:lnTo>
                      <a:pt x="384" y="698"/>
                    </a:lnTo>
                    <a:lnTo>
                      <a:pt x="380" y="692"/>
                    </a:lnTo>
                    <a:lnTo>
                      <a:pt x="376" y="687"/>
                    </a:lnTo>
                    <a:lnTo>
                      <a:pt x="372" y="683"/>
                    </a:lnTo>
                    <a:lnTo>
                      <a:pt x="368" y="677"/>
                    </a:lnTo>
                    <a:lnTo>
                      <a:pt x="365" y="673"/>
                    </a:lnTo>
                    <a:lnTo>
                      <a:pt x="363" y="670"/>
                    </a:lnTo>
                    <a:lnTo>
                      <a:pt x="359" y="664"/>
                    </a:lnTo>
                    <a:lnTo>
                      <a:pt x="355" y="658"/>
                    </a:lnTo>
                    <a:lnTo>
                      <a:pt x="351" y="652"/>
                    </a:lnTo>
                    <a:lnTo>
                      <a:pt x="348" y="647"/>
                    </a:lnTo>
                    <a:lnTo>
                      <a:pt x="342" y="639"/>
                    </a:lnTo>
                    <a:lnTo>
                      <a:pt x="338" y="633"/>
                    </a:lnTo>
                    <a:lnTo>
                      <a:pt x="332" y="626"/>
                    </a:lnTo>
                    <a:lnTo>
                      <a:pt x="327" y="620"/>
                    </a:lnTo>
                    <a:lnTo>
                      <a:pt x="323" y="611"/>
                    </a:lnTo>
                    <a:lnTo>
                      <a:pt x="317" y="603"/>
                    </a:lnTo>
                    <a:lnTo>
                      <a:pt x="311" y="595"/>
                    </a:lnTo>
                    <a:lnTo>
                      <a:pt x="308" y="588"/>
                    </a:lnTo>
                    <a:lnTo>
                      <a:pt x="302" y="578"/>
                    </a:lnTo>
                    <a:lnTo>
                      <a:pt x="296" y="571"/>
                    </a:lnTo>
                    <a:lnTo>
                      <a:pt x="291" y="563"/>
                    </a:lnTo>
                    <a:lnTo>
                      <a:pt x="285" y="554"/>
                    </a:lnTo>
                    <a:lnTo>
                      <a:pt x="279" y="546"/>
                    </a:lnTo>
                    <a:lnTo>
                      <a:pt x="275" y="536"/>
                    </a:lnTo>
                    <a:lnTo>
                      <a:pt x="270" y="527"/>
                    </a:lnTo>
                    <a:lnTo>
                      <a:pt x="264" y="519"/>
                    </a:lnTo>
                    <a:lnTo>
                      <a:pt x="258" y="508"/>
                    </a:lnTo>
                    <a:lnTo>
                      <a:pt x="253" y="498"/>
                    </a:lnTo>
                    <a:lnTo>
                      <a:pt x="247" y="489"/>
                    </a:lnTo>
                    <a:lnTo>
                      <a:pt x="243" y="479"/>
                    </a:lnTo>
                    <a:lnTo>
                      <a:pt x="237" y="470"/>
                    </a:lnTo>
                    <a:lnTo>
                      <a:pt x="232" y="462"/>
                    </a:lnTo>
                    <a:lnTo>
                      <a:pt x="228" y="451"/>
                    </a:lnTo>
                    <a:lnTo>
                      <a:pt x="224" y="443"/>
                    </a:lnTo>
                    <a:lnTo>
                      <a:pt x="218" y="434"/>
                    </a:lnTo>
                    <a:lnTo>
                      <a:pt x="215" y="422"/>
                    </a:lnTo>
                    <a:lnTo>
                      <a:pt x="209" y="413"/>
                    </a:lnTo>
                    <a:lnTo>
                      <a:pt x="205" y="405"/>
                    </a:lnTo>
                    <a:lnTo>
                      <a:pt x="201" y="396"/>
                    </a:lnTo>
                    <a:lnTo>
                      <a:pt x="197" y="386"/>
                    </a:lnTo>
                    <a:lnTo>
                      <a:pt x="194" y="377"/>
                    </a:lnTo>
                    <a:lnTo>
                      <a:pt x="192" y="369"/>
                    </a:lnTo>
                    <a:lnTo>
                      <a:pt x="188" y="360"/>
                    </a:lnTo>
                    <a:lnTo>
                      <a:pt x="186" y="352"/>
                    </a:lnTo>
                    <a:lnTo>
                      <a:pt x="182" y="343"/>
                    </a:lnTo>
                    <a:lnTo>
                      <a:pt x="182" y="335"/>
                    </a:lnTo>
                    <a:lnTo>
                      <a:pt x="178" y="325"/>
                    </a:lnTo>
                    <a:lnTo>
                      <a:pt x="178" y="318"/>
                    </a:lnTo>
                    <a:lnTo>
                      <a:pt x="177" y="310"/>
                    </a:lnTo>
                    <a:lnTo>
                      <a:pt x="177" y="303"/>
                    </a:lnTo>
                    <a:lnTo>
                      <a:pt x="175" y="295"/>
                    </a:lnTo>
                    <a:lnTo>
                      <a:pt x="175" y="287"/>
                    </a:lnTo>
                    <a:lnTo>
                      <a:pt x="175" y="282"/>
                    </a:lnTo>
                    <a:lnTo>
                      <a:pt x="177" y="274"/>
                    </a:lnTo>
                    <a:lnTo>
                      <a:pt x="177" y="268"/>
                    </a:lnTo>
                    <a:lnTo>
                      <a:pt x="178" y="263"/>
                    </a:lnTo>
                    <a:lnTo>
                      <a:pt x="180" y="257"/>
                    </a:lnTo>
                    <a:lnTo>
                      <a:pt x="182" y="253"/>
                    </a:lnTo>
                    <a:lnTo>
                      <a:pt x="186" y="246"/>
                    </a:lnTo>
                    <a:lnTo>
                      <a:pt x="188" y="242"/>
                    </a:lnTo>
                    <a:lnTo>
                      <a:pt x="190" y="238"/>
                    </a:lnTo>
                    <a:lnTo>
                      <a:pt x="194" y="232"/>
                    </a:lnTo>
                    <a:lnTo>
                      <a:pt x="197" y="228"/>
                    </a:lnTo>
                    <a:lnTo>
                      <a:pt x="199" y="225"/>
                    </a:lnTo>
                    <a:lnTo>
                      <a:pt x="203" y="221"/>
                    </a:lnTo>
                    <a:lnTo>
                      <a:pt x="207" y="217"/>
                    </a:lnTo>
                    <a:lnTo>
                      <a:pt x="215" y="209"/>
                    </a:lnTo>
                    <a:lnTo>
                      <a:pt x="222" y="204"/>
                    </a:lnTo>
                    <a:lnTo>
                      <a:pt x="228" y="200"/>
                    </a:lnTo>
                    <a:lnTo>
                      <a:pt x="232" y="198"/>
                    </a:lnTo>
                    <a:lnTo>
                      <a:pt x="235" y="196"/>
                    </a:lnTo>
                    <a:lnTo>
                      <a:pt x="241" y="194"/>
                    </a:lnTo>
                    <a:lnTo>
                      <a:pt x="245" y="192"/>
                    </a:lnTo>
                    <a:lnTo>
                      <a:pt x="249" y="190"/>
                    </a:lnTo>
                    <a:lnTo>
                      <a:pt x="253" y="189"/>
                    </a:lnTo>
                    <a:lnTo>
                      <a:pt x="258" y="187"/>
                    </a:lnTo>
                    <a:lnTo>
                      <a:pt x="262" y="185"/>
                    </a:lnTo>
                    <a:lnTo>
                      <a:pt x="268" y="183"/>
                    </a:lnTo>
                    <a:lnTo>
                      <a:pt x="272" y="183"/>
                    </a:lnTo>
                    <a:lnTo>
                      <a:pt x="277" y="181"/>
                    </a:lnTo>
                    <a:lnTo>
                      <a:pt x="281" y="179"/>
                    </a:lnTo>
                    <a:lnTo>
                      <a:pt x="285" y="179"/>
                    </a:lnTo>
                    <a:lnTo>
                      <a:pt x="291" y="179"/>
                    </a:lnTo>
                    <a:lnTo>
                      <a:pt x="296" y="179"/>
                    </a:lnTo>
                    <a:lnTo>
                      <a:pt x="300" y="177"/>
                    </a:lnTo>
                    <a:lnTo>
                      <a:pt x="306" y="177"/>
                    </a:lnTo>
                    <a:lnTo>
                      <a:pt x="310" y="177"/>
                    </a:lnTo>
                    <a:lnTo>
                      <a:pt x="315" y="177"/>
                    </a:lnTo>
                    <a:lnTo>
                      <a:pt x="319" y="175"/>
                    </a:lnTo>
                    <a:lnTo>
                      <a:pt x="323" y="175"/>
                    </a:lnTo>
                    <a:lnTo>
                      <a:pt x="327" y="175"/>
                    </a:lnTo>
                    <a:lnTo>
                      <a:pt x="332" y="175"/>
                    </a:lnTo>
                    <a:lnTo>
                      <a:pt x="336" y="175"/>
                    </a:lnTo>
                    <a:lnTo>
                      <a:pt x="340" y="175"/>
                    </a:lnTo>
                    <a:lnTo>
                      <a:pt x="344" y="175"/>
                    </a:lnTo>
                    <a:lnTo>
                      <a:pt x="348" y="175"/>
                    </a:lnTo>
                    <a:lnTo>
                      <a:pt x="355" y="175"/>
                    </a:lnTo>
                    <a:lnTo>
                      <a:pt x="365" y="177"/>
                    </a:lnTo>
                    <a:lnTo>
                      <a:pt x="370" y="177"/>
                    </a:lnTo>
                    <a:lnTo>
                      <a:pt x="378" y="179"/>
                    </a:lnTo>
                    <a:lnTo>
                      <a:pt x="384" y="179"/>
                    </a:lnTo>
                    <a:lnTo>
                      <a:pt x="389" y="181"/>
                    </a:lnTo>
                    <a:lnTo>
                      <a:pt x="393" y="181"/>
                    </a:lnTo>
                    <a:lnTo>
                      <a:pt x="397" y="183"/>
                    </a:lnTo>
                    <a:lnTo>
                      <a:pt x="403" y="183"/>
                    </a:lnTo>
                    <a:lnTo>
                      <a:pt x="405" y="185"/>
                    </a:lnTo>
                    <a:lnTo>
                      <a:pt x="657" y="504"/>
                    </a:lnTo>
                    <a:close/>
                  </a:path>
                </a:pathLst>
              </a:custGeom>
              <a:solidFill>
                <a:srgbClr val="C2D6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0" name="Freeform 98"/>
              <p:cNvSpPr>
                <a:spLocks/>
              </p:cNvSpPr>
              <p:nvPr/>
            </p:nvSpPr>
            <p:spPr bwMode="auto">
              <a:xfrm>
                <a:off x="2524" y="1959"/>
                <a:ext cx="868" cy="885"/>
              </a:xfrm>
              <a:custGeom>
                <a:avLst/>
                <a:gdLst>
                  <a:gd name="T0" fmla="*/ 294 w 1737"/>
                  <a:gd name="T1" fmla="*/ 425 h 1770"/>
                  <a:gd name="T2" fmla="*/ 405 w 1737"/>
                  <a:gd name="T3" fmla="*/ 417 h 1770"/>
                  <a:gd name="T4" fmla="*/ 408 w 1737"/>
                  <a:gd name="T5" fmla="*/ 412 h 1770"/>
                  <a:gd name="T6" fmla="*/ 413 w 1737"/>
                  <a:gd name="T7" fmla="*/ 404 h 1770"/>
                  <a:gd name="T8" fmla="*/ 415 w 1737"/>
                  <a:gd name="T9" fmla="*/ 401 h 1770"/>
                  <a:gd name="T10" fmla="*/ 418 w 1737"/>
                  <a:gd name="T11" fmla="*/ 396 h 1770"/>
                  <a:gd name="T12" fmla="*/ 420 w 1737"/>
                  <a:gd name="T13" fmla="*/ 392 h 1770"/>
                  <a:gd name="T14" fmla="*/ 423 w 1737"/>
                  <a:gd name="T15" fmla="*/ 388 h 1770"/>
                  <a:gd name="T16" fmla="*/ 425 w 1737"/>
                  <a:gd name="T17" fmla="*/ 384 h 1770"/>
                  <a:gd name="T18" fmla="*/ 430 w 1737"/>
                  <a:gd name="T19" fmla="*/ 376 h 1770"/>
                  <a:gd name="T20" fmla="*/ 432 w 1737"/>
                  <a:gd name="T21" fmla="*/ 371 h 1770"/>
                  <a:gd name="T22" fmla="*/ 433 w 1737"/>
                  <a:gd name="T23" fmla="*/ 367 h 1770"/>
                  <a:gd name="T24" fmla="*/ 434 w 1737"/>
                  <a:gd name="T25" fmla="*/ 361 h 1770"/>
                  <a:gd name="T26" fmla="*/ 434 w 1737"/>
                  <a:gd name="T27" fmla="*/ 357 h 1770"/>
                  <a:gd name="T28" fmla="*/ 433 w 1737"/>
                  <a:gd name="T29" fmla="*/ 352 h 1770"/>
                  <a:gd name="T30" fmla="*/ 433 w 1737"/>
                  <a:gd name="T31" fmla="*/ 347 h 1770"/>
                  <a:gd name="T32" fmla="*/ 433 w 1737"/>
                  <a:gd name="T33" fmla="*/ 342 h 1770"/>
                  <a:gd name="T34" fmla="*/ 432 w 1737"/>
                  <a:gd name="T35" fmla="*/ 336 h 1770"/>
                  <a:gd name="T36" fmla="*/ 432 w 1737"/>
                  <a:gd name="T37" fmla="*/ 331 h 1770"/>
                  <a:gd name="T38" fmla="*/ 432 w 1737"/>
                  <a:gd name="T39" fmla="*/ 326 h 1770"/>
                  <a:gd name="T40" fmla="*/ 432 w 1737"/>
                  <a:gd name="T41" fmla="*/ 321 h 1770"/>
                  <a:gd name="T42" fmla="*/ 431 w 1737"/>
                  <a:gd name="T43" fmla="*/ 317 h 1770"/>
                  <a:gd name="T44" fmla="*/ 431 w 1737"/>
                  <a:gd name="T45" fmla="*/ 311 h 1770"/>
                  <a:gd name="T46" fmla="*/ 373 w 1737"/>
                  <a:gd name="T47" fmla="*/ 291 h 1770"/>
                  <a:gd name="T48" fmla="*/ 382 w 1737"/>
                  <a:gd name="T49" fmla="*/ 373 h 1770"/>
                  <a:gd name="T50" fmla="*/ 378 w 1737"/>
                  <a:gd name="T51" fmla="*/ 378 h 1770"/>
                  <a:gd name="T52" fmla="*/ 374 w 1737"/>
                  <a:gd name="T53" fmla="*/ 383 h 1770"/>
                  <a:gd name="T54" fmla="*/ 368 w 1737"/>
                  <a:gd name="T55" fmla="*/ 388 h 1770"/>
                  <a:gd name="T56" fmla="*/ 363 w 1737"/>
                  <a:gd name="T57" fmla="*/ 391 h 1770"/>
                  <a:gd name="T58" fmla="*/ 358 w 1737"/>
                  <a:gd name="T59" fmla="*/ 393 h 1770"/>
                  <a:gd name="T60" fmla="*/ 354 w 1737"/>
                  <a:gd name="T61" fmla="*/ 394 h 1770"/>
                  <a:gd name="T62" fmla="*/ 348 w 1737"/>
                  <a:gd name="T63" fmla="*/ 395 h 1770"/>
                  <a:gd name="T64" fmla="*/ 343 w 1737"/>
                  <a:gd name="T65" fmla="*/ 395 h 1770"/>
                  <a:gd name="T66" fmla="*/ 337 w 1737"/>
                  <a:gd name="T67" fmla="*/ 395 h 1770"/>
                  <a:gd name="T68" fmla="*/ 331 w 1737"/>
                  <a:gd name="T69" fmla="*/ 394 h 1770"/>
                  <a:gd name="T70" fmla="*/ 324 w 1737"/>
                  <a:gd name="T71" fmla="*/ 391 h 1770"/>
                  <a:gd name="T72" fmla="*/ 318 w 1737"/>
                  <a:gd name="T73" fmla="*/ 387 h 1770"/>
                  <a:gd name="T74" fmla="*/ 311 w 1737"/>
                  <a:gd name="T75" fmla="*/ 382 h 1770"/>
                  <a:gd name="T76" fmla="*/ 304 w 1737"/>
                  <a:gd name="T77" fmla="*/ 376 h 1770"/>
                  <a:gd name="T78" fmla="*/ 297 w 1737"/>
                  <a:gd name="T79" fmla="*/ 369 h 1770"/>
                  <a:gd name="T80" fmla="*/ 290 w 1737"/>
                  <a:gd name="T81" fmla="*/ 362 h 1770"/>
                  <a:gd name="T82" fmla="*/ 284 w 1737"/>
                  <a:gd name="T83" fmla="*/ 355 h 1770"/>
                  <a:gd name="T84" fmla="*/ 279 w 1737"/>
                  <a:gd name="T85" fmla="*/ 347 h 1770"/>
                  <a:gd name="T86" fmla="*/ 273 w 1737"/>
                  <a:gd name="T87" fmla="*/ 340 h 1770"/>
                  <a:gd name="T88" fmla="*/ 268 w 1737"/>
                  <a:gd name="T89" fmla="*/ 333 h 1770"/>
                  <a:gd name="T90" fmla="*/ 263 w 1737"/>
                  <a:gd name="T91" fmla="*/ 327 h 1770"/>
                  <a:gd name="T92" fmla="*/ 260 w 1737"/>
                  <a:gd name="T93" fmla="*/ 321 h 1770"/>
                  <a:gd name="T94" fmla="*/ 257 w 1737"/>
                  <a:gd name="T95" fmla="*/ 317 h 1770"/>
                  <a:gd name="T96" fmla="*/ 254 w 1737"/>
                  <a:gd name="T97" fmla="*/ 313 h 177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737" h="1770">
                    <a:moveTo>
                      <a:pt x="133" y="0"/>
                    </a:moveTo>
                    <a:lnTo>
                      <a:pt x="0" y="101"/>
                    </a:lnTo>
                    <a:lnTo>
                      <a:pt x="911" y="1384"/>
                    </a:lnTo>
                    <a:lnTo>
                      <a:pt x="1177" y="1698"/>
                    </a:lnTo>
                    <a:lnTo>
                      <a:pt x="1393" y="1770"/>
                    </a:lnTo>
                    <a:lnTo>
                      <a:pt x="1617" y="1673"/>
                    </a:lnTo>
                    <a:lnTo>
                      <a:pt x="1619" y="1672"/>
                    </a:lnTo>
                    <a:lnTo>
                      <a:pt x="1621" y="1666"/>
                    </a:lnTo>
                    <a:lnTo>
                      <a:pt x="1625" y="1660"/>
                    </a:lnTo>
                    <a:lnTo>
                      <a:pt x="1627" y="1656"/>
                    </a:lnTo>
                    <a:lnTo>
                      <a:pt x="1629" y="1651"/>
                    </a:lnTo>
                    <a:lnTo>
                      <a:pt x="1635" y="1645"/>
                    </a:lnTo>
                    <a:lnTo>
                      <a:pt x="1638" y="1639"/>
                    </a:lnTo>
                    <a:lnTo>
                      <a:pt x="1642" y="1632"/>
                    </a:lnTo>
                    <a:lnTo>
                      <a:pt x="1646" y="1624"/>
                    </a:lnTo>
                    <a:lnTo>
                      <a:pt x="1652" y="1616"/>
                    </a:lnTo>
                    <a:lnTo>
                      <a:pt x="1654" y="1613"/>
                    </a:lnTo>
                    <a:lnTo>
                      <a:pt x="1657" y="1609"/>
                    </a:lnTo>
                    <a:lnTo>
                      <a:pt x="1659" y="1605"/>
                    </a:lnTo>
                    <a:lnTo>
                      <a:pt x="1661" y="1601"/>
                    </a:lnTo>
                    <a:lnTo>
                      <a:pt x="1665" y="1595"/>
                    </a:lnTo>
                    <a:lnTo>
                      <a:pt x="1667" y="1592"/>
                    </a:lnTo>
                    <a:lnTo>
                      <a:pt x="1671" y="1588"/>
                    </a:lnTo>
                    <a:lnTo>
                      <a:pt x="1673" y="1584"/>
                    </a:lnTo>
                    <a:lnTo>
                      <a:pt x="1674" y="1580"/>
                    </a:lnTo>
                    <a:lnTo>
                      <a:pt x="1678" y="1575"/>
                    </a:lnTo>
                    <a:lnTo>
                      <a:pt x="1680" y="1571"/>
                    </a:lnTo>
                    <a:lnTo>
                      <a:pt x="1682" y="1567"/>
                    </a:lnTo>
                    <a:lnTo>
                      <a:pt x="1686" y="1561"/>
                    </a:lnTo>
                    <a:lnTo>
                      <a:pt x="1688" y="1557"/>
                    </a:lnTo>
                    <a:lnTo>
                      <a:pt x="1690" y="1552"/>
                    </a:lnTo>
                    <a:lnTo>
                      <a:pt x="1693" y="1550"/>
                    </a:lnTo>
                    <a:lnTo>
                      <a:pt x="1695" y="1544"/>
                    </a:lnTo>
                    <a:lnTo>
                      <a:pt x="1697" y="1540"/>
                    </a:lnTo>
                    <a:lnTo>
                      <a:pt x="1699" y="1537"/>
                    </a:lnTo>
                    <a:lnTo>
                      <a:pt x="1703" y="1533"/>
                    </a:lnTo>
                    <a:lnTo>
                      <a:pt x="1707" y="1525"/>
                    </a:lnTo>
                    <a:lnTo>
                      <a:pt x="1712" y="1518"/>
                    </a:lnTo>
                    <a:lnTo>
                      <a:pt x="1716" y="1510"/>
                    </a:lnTo>
                    <a:lnTo>
                      <a:pt x="1720" y="1502"/>
                    </a:lnTo>
                    <a:lnTo>
                      <a:pt x="1724" y="1497"/>
                    </a:lnTo>
                    <a:lnTo>
                      <a:pt x="1728" y="1491"/>
                    </a:lnTo>
                    <a:lnTo>
                      <a:pt x="1730" y="1485"/>
                    </a:lnTo>
                    <a:lnTo>
                      <a:pt x="1731" y="1481"/>
                    </a:lnTo>
                    <a:lnTo>
                      <a:pt x="1733" y="1478"/>
                    </a:lnTo>
                    <a:lnTo>
                      <a:pt x="1735" y="1476"/>
                    </a:lnTo>
                    <a:lnTo>
                      <a:pt x="1735" y="1472"/>
                    </a:lnTo>
                    <a:lnTo>
                      <a:pt x="1735" y="1468"/>
                    </a:lnTo>
                    <a:lnTo>
                      <a:pt x="1735" y="1462"/>
                    </a:lnTo>
                    <a:lnTo>
                      <a:pt x="1737" y="1457"/>
                    </a:lnTo>
                    <a:lnTo>
                      <a:pt x="1737" y="1449"/>
                    </a:lnTo>
                    <a:lnTo>
                      <a:pt x="1737" y="1443"/>
                    </a:lnTo>
                    <a:lnTo>
                      <a:pt x="1737" y="1438"/>
                    </a:lnTo>
                    <a:lnTo>
                      <a:pt x="1737" y="1434"/>
                    </a:lnTo>
                    <a:lnTo>
                      <a:pt x="1737" y="1430"/>
                    </a:lnTo>
                    <a:lnTo>
                      <a:pt x="1737" y="1426"/>
                    </a:lnTo>
                    <a:lnTo>
                      <a:pt x="1735" y="1421"/>
                    </a:lnTo>
                    <a:lnTo>
                      <a:pt x="1735" y="1417"/>
                    </a:lnTo>
                    <a:lnTo>
                      <a:pt x="1735" y="1411"/>
                    </a:lnTo>
                    <a:lnTo>
                      <a:pt x="1735" y="1407"/>
                    </a:lnTo>
                    <a:lnTo>
                      <a:pt x="1733" y="1402"/>
                    </a:lnTo>
                    <a:lnTo>
                      <a:pt x="1733" y="1396"/>
                    </a:lnTo>
                    <a:lnTo>
                      <a:pt x="1733" y="1390"/>
                    </a:lnTo>
                    <a:lnTo>
                      <a:pt x="1733" y="1386"/>
                    </a:lnTo>
                    <a:lnTo>
                      <a:pt x="1733" y="1381"/>
                    </a:lnTo>
                    <a:lnTo>
                      <a:pt x="1733" y="1375"/>
                    </a:lnTo>
                    <a:lnTo>
                      <a:pt x="1733" y="1369"/>
                    </a:lnTo>
                    <a:lnTo>
                      <a:pt x="1733" y="1365"/>
                    </a:lnTo>
                    <a:lnTo>
                      <a:pt x="1731" y="1358"/>
                    </a:lnTo>
                    <a:lnTo>
                      <a:pt x="1731" y="1354"/>
                    </a:lnTo>
                    <a:lnTo>
                      <a:pt x="1731" y="1348"/>
                    </a:lnTo>
                    <a:lnTo>
                      <a:pt x="1731" y="1344"/>
                    </a:lnTo>
                    <a:lnTo>
                      <a:pt x="1731" y="1337"/>
                    </a:lnTo>
                    <a:lnTo>
                      <a:pt x="1731" y="1333"/>
                    </a:lnTo>
                    <a:lnTo>
                      <a:pt x="1730" y="1327"/>
                    </a:lnTo>
                    <a:lnTo>
                      <a:pt x="1730" y="1322"/>
                    </a:lnTo>
                    <a:lnTo>
                      <a:pt x="1730" y="1316"/>
                    </a:lnTo>
                    <a:lnTo>
                      <a:pt x="1730" y="1312"/>
                    </a:lnTo>
                    <a:lnTo>
                      <a:pt x="1728" y="1306"/>
                    </a:lnTo>
                    <a:lnTo>
                      <a:pt x="1728" y="1301"/>
                    </a:lnTo>
                    <a:lnTo>
                      <a:pt x="1728" y="1297"/>
                    </a:lnTo>
                    <a:lnTo>
                      <a:pt x="1728" y="1291"/>
                    </a:lnTo>
                    <a:lnTo>
                      <a:pt x="1728" y="1287"/>
                    </a:lnTo>
                    <a:lnTo>
                      <a:pt x="1728" y="1284"/>
                    </a:lnTo>
                    <a:lnTo>
                      <a:pt x="1726" y="1278"/>
                    </a:lnTo>
                    <a:lnTo>
                      <a:pt x="1726" y="1274"/>
                    </a:lnTo>
                    <a:lnTo>
                      <a:pt x="1726" y="1270"/>
                    </a:lnTo>
                    <a:lnTo>
                      <a:pt x="1726" y="1267"/>
                    </a:lnTo>
                    <a:lnTo>
                      <a:pt x="1724" y="1259"/>
                    </a:lnTo>
                    <a:lnTo>
                      <a:pt x="1724" y="1251"/>
                    </a:lnTo>
                    <a:lnTo>
                      <a:pt x="1724" y="1246"/>
                    </a:lnTo>
                    <a:lnTo>
                      <a:pt x="1724" y="1242"/>
                    </a:lnTo>
                    <a:lnTo>
                      <a:pt x="1724" y="1238"/>
                    </a:lnTo>
                    <a:lnTo>
                      <a:pt x="1724" y="1234"/>
                    </a:lnTo>
                    <a:lnTo>
                      <a:pt x="1724" y="1232"/>
                    </a:lnTo>
                    <a:lnTo>
                      <a:pt x="1492" y="1164"/>
                    </a:lnTo>
                    <a:lnTo>
                      <a:pt x="1585" y="1329"/>
                    </a:lnTo>
                    <a:lnTo>
                      <a:pt x="1534" y="1485"/>
                    </a:lnTo>
                    <a:lnTo>
                      <a:pt x="1532" y="1485"/>
                    </a:lnTo>
                    <a:lnTo>
                      <a:pt x="1530" y="1489"/>
                    </a:lnTo>
                    <a:lnTo>
                      <a:pt x="1526" y="1495"/>
                    </a:lnTo>
                    <a:lnTo>
                      <a:pt x="1521" y="1502"/>
                    </a:lnTo>
                    <a:lnTo>
                      <a:pt x="1517" y="1506"/>
                    </a:lnTo>
                    <a:lnTo>
                      <a:pt x="1515" y="1510"/>
                    </a:lnTo>
                    <a:lnTo>
                      <a:pt x="1511" y="1514"/>
                    </a:lnTo>
                    <a:lnTo>
                      <a:pt x="1507" y="1519"/>
                    </a:lnTo>
                    <a:lnTo>
                      <a:pt x="1502" y="1525"/>
                    </a:lnTo>
                    <a:lnTo>
                      <a:pt x="1498" y="1529"/>
                    </a:lnTo>
                    <a:lnTo>
                      <a:pt x="1492" y="1535"/>
                    </a:lnTo>
                    <a:lnTo>
                      <a:pt x="1486" y="1540"/>
                    </a:lnTo>
                    <a:lnTo>
                      <a:pt x="1481" y="1544"/>
                    </a:lnTo>
                    <a:lnTo>
                      <a:pt x="1473" y="1550"/>
                    </a:lnTo>
                    <a:lnTo>
                      <a:pt x="1467" y="1554"/>
                    </a:lnTo>
                    <a:lnTo>
                      <a:pt x="1460" y="1557"/>
                    </a:lnTo>
                    <a:lnTo>
                      <a:pt x="1456" y="1559"/>
                    </a:lnTo>
                    <a:lnTo>
                      <a:pt x="1452" y="1561"/>
                    </a:lnTo>
                    <a:lnTo>
                      <a:pt x="1446" y="1563"/>
                    </a:lnTo>
                    <a:lnTo>
                      <a:pt x="1443" y="1567"/>
                    </a:lnTo>
                    <a:lnTo>
                      <a:pt x="1439" y="1567"/>
                    </a:lnTo>
                    <a:lnTo>
                      <a:pt x="1435" y="1569"/>
                    </a:lnTo>
                    <a:lnTo>
                      <a:pt x="1429" y="1571"/>
                    </a:lnTo>
                    <a:lnTo>
                      <a:pt x="1426" y="1573"/>
                    </a:lnTo>
                    <a:lnTo>
                      <a:pt x="1422" y="1573"/>
                    </a:lnTo>
                    <a:lnTo>
                      <a:pt x="1416" y="1575"/>
                    </a:lnTo>
                    <a:lnTo>
                      <a:pt x="1410" y="1576"/>
                    </a:lnTo>
                    <a:lnTo>
                      <a:pt x="1407" y="1578"/>
                    </a:lnTo>
                    <a:lnTo>
                      <a:pt x="1401" y="1578"/>
                    </a:lnTo>
                    <a:lnTo>
                      <a:pt x="1395" y="1578"/>
                    </a:lnTo>
                    <a:lnTo>
                      <a:pt x="1389" y="1578"/>
                    </a:lnTo>
                    <a:lnTo>
                      <a:pt x="1386" y="1580"/>
                    </a:lnTo>
                    <a:lnTo>
                      <a:pt x="1380" y="1580"/>
                    </a:lnTo>
                    <a:lnTo>
                      <a:pt x="1374" y="1580"/>
                    </a:lnTo>
                    <a:lnTo>
                      <a:pt x="1369" y="1580"/>
                    </a:lnTo>
                    <a:lnTo>
                      <a:pt x="1363" y="1580"/>
                    </a:lnTo>
                    <a:lnTo>
                      <a:pt x="1355" y="1578"/>
                    </a:lnTo>
                    <a:lnTo>
                      <a:pt x="1351" y="1578"/>
                    </a:lnTo>
                    <a:lnTo>
                      <a:pt x="1344" y="1578"/>
                    </a:lnTo>
                    <a:lnTo>
                      <a:pt x="1338" y="1578"/>
                    </a:lnTo>
                    <a:lnTo>
                      <a:pt x="1332" y="1575"/>
                    </a:lnTo>
                    <a:lnTo>
                      <a:pt x="1325" y="1573"/>
                    </a:lnTo>
                    <a:lnTo>
                      <a:pt x="1319" y="1571"/>
                    </a:lnTo>
                    <a:lnTo>
                      <a:pt x="1312" y="1569"/>
                    </a:lnTo>
                    <a:lnTo>
                      <a:pt x="1306" y="1565"/>
                    </a:lnTo>
                    <a:lnTo>
                      <a:pt x="1298" y="1561"/>
                    </a:lnTo>
                    <a:lnTo>
                      <a:pt x="1291" y="1557"/>
                    </a:lnTo>
                    <a:lnTo>
                      <a:pt x="1285" y="1556"/>
                    </a:lnTo>
                    <a:lnTo>
                      <a:pt x="1279" y="1550"/>
                    </a:lnTo>
                    <a:lnTo>
                      <a:pt x="1272" y="1546"/>
                    </a:lnTo>
                    <a:lnTo>
                      <a:pt x="1266" y="1542"/>
                    </a:lnTo>
                    <a:lnTo>
                      <a:pt x="1258" y="1537"/>
                    </a:lnTo>
                    <a:lnTo>
                      <a:pt x="1253" y="1531"/>
                    </a:lnTo>
                    <a:lnTo>
                      <a:pt x="1245" y="1525"/>
                    </a:lnTo>
                    <a:lnTo>
                      <a:pt x="1239" y="1521"/>
                    </a:lnTo>
                    <a:lnTo>
                      <a:pt x="1232" y="1516"/>
                    </a:lnTo>
                    <a:lnTo>
                      <a:pt x="1224" y="1508"/>
                    </a:lnTo>
                    <a:lnTo>
                      <a:pt x="1218" y="1502"/>
                    </a:lnTo>
                    <a:lnTo>
                      <a:pt x="1211" y="1495"/>
                    </a:lnTo>
                    <a:lnTo>
                      <a:pt x="1203" y="1489"/>
                    </a:lnTo>
                    <a:lnTo>
                      <a:pt x="1198" y="1481"/>
                    </a:lnTo>
                    <a:lnTo>
                      <a:pt x="1190" y="1474"/>
                    </a:lnTo>
                    <a:lnTo>
                      <a:pt x="1184" y="1468"/>
                    </a:lnTo>
                    <a:lnTo>
                      <a:pt x="1177" y="1460"/>
                    </a:lnTo>
                    <a:lnTo>
                      <a:pt x="1171" y="1453"/>
                    </a:lnTo>
                    <a:lnTo>
                      <a:pt x="1163" y="1447"/>
                    </a:lnTo>
                    <a:lnTo>
                      <a:pt x="1158" y="1440"/>
                    </a:lnTo>
                    <a:lnTo>
                      <a:pt x="1152" y="1432"/>
                    </a:lnTo>
                    <a:lnTo>
                      <a:pt x="1144" y="1424"/>
                    </a:lnTo>
                    <a:lnTo>
                      <a:pt x="1139" y="1419"/>
                    </a:lnTo>
                    <a:lnTo>
                      <a:pt x="1133" y="1411"/>
                    </a:lnTo>
                    <a:lnTo>
                      <a:pt x="1127" y="1403"/>
                    </a:lnTo>
                    <a:lnTo>
                      <a:pt x="1122" y="1396"/>
                    </a:lnTo>
                    <a:lnTo>
                      <a:pt x="1116" y="1388"/>
                    </a:lnTo>
                    <a:lnTo>
                      <a:pt x="1108" y="1381"/>
                    </a:lnTo>
                    <a:lnTo>
                      <a:pt x="1104" y="1373"/>
                    </a:lnTo>
                    <a:lnTo>
                      <a:pt x="1099" y="1365"/>
                    </a:lnTo>
                    <a:lnTo>
                      <a:pt x="1093" y="1358"/>
                    </a:lnTo>
                    <a:lnTo>
                      <a:pt x="1087" y="1352"/>
                    </a:lnTo>
                    <a:lnTo>
                      <a:pt x="1084" y="1344"/>
                    </a:lnTo>
                    <a:lnTo>
                      <a:pt x="1078" y="1339"/>
                    </a:lnTo>
                    <a:lnTo>
                      <a:pt x="1072" y="1331"/>
                    </a:lnTo>
                    <a:lnTo>
                      <a:pt x="1068" y="1325"/>
                    </a:lnTo>
                    <a:lnTo>
                      <a:pt x="1064" y="1318"/>
                    </a:lnTo>
                    <a:lnTo>
                      <a:pt x="1059" y="1312"/>
                    </a:lnTo>
                    <a:lnTo>
                      <a:pt x="1055" y="1306"/>
                    </a:lnTo>
                    <a:lnTo>
                      <a:pt x="1051" y="1301"/>
                    </a:lnTo>
                    <a:lnTo>
                      <a:pt x="1049" y="1295"/>
                    </a:lnTo>
                    <a:lnTo>
                      <a:pt x="1044" y="1289"/>
                    </a:lnTo>
                    <a:lnTo>
                      <a:pt x="1042" y="1284"/>
                    </a:lnTo>
                    <a:lnTo>
                      <a:pt x="1038" y="1280"/>
                    </a:lnTo>
                    <a:lnTo>
                      <a:pt x="1034" y="1276"/>
                    </a:lnTo>
                    <a:lnTo>
                      <a:pt x="1032" y="1272"/>
                    </a:lnTo>
                    <a:lnTo>
                      <a:pt x="1028" y="1267"/>
                    </a:lnTo>
                    <a:lnTo>
                      <a:pt x="1026" y="1263"/>
                    </a:lnTo>
                    <a:lnTo>
                      <a:pt x="1025" y="1261"/>
                    </a:lnTo>
                    <a:lnTo>
                      <a:pt x="1021" y="1255"/>
                    </a:lnTo>
                    <a:lnTo>
                      <a:pt x="1019" y="1251"/>
                    </a:lnTo>
                    <a:lnTo>
                      <a:pt x="1017" y="1248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C2D6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1" name="Freeform 99"/>
              <p:cNvSpPr>
                <a:spLocks/>
              </p:cNvSpPr>
              <p:nvPr/>
            </p:nvSpPr>
            <p:spPr bwMode="auto">
              <a:xfrm>
                <a:off x="2503" y="1941"/>
                <a:ext cx="111" cy="88"/>
              </a:xfrm>
              <a:custGeom>
                <a:avLst/>
                <a:gdLst>
                  <a:gd name="T0" fmla="*/ 56 w 222"/>
                  <a:gd name="T1" fmla="*/ 14 h 177"/>
                  <a:gd name="T2" fmla="*/ 13 w 222"/>
                  <a:gd name="T3" fmla="*/ 44 h 177"/>
                  <a:gd name="T4" fmla="*/ 0 w 222"/>
                  <a:gd name="T5" fmla="*/ 29 h 177"/>
                  <a:gd name="T6" fmla="*/ 43 w 222"/>
                  <a:gd name="T7" fmla="*/ 0 h 177"/>
                  <a:gd name="T8" fmla="*/ 56 w 222"/>
                  <a:gd name="T9" fmla="*/ 14 h 177"/>
                  <a:gd name="T10" fmla="*/ 56 w 222"/>
                  <a:gd name="T11" fmla="*/ 14 h 17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22" h="177">
                    <a:moveTo>
                      <a:pt x="222" y="59"/>
                    </a:moveTo>
                    <a:lnTo>
                      <a:pt x="49" y="177"/>
                    </a:lnTo>
                    <a:lnTo>
                      <a:pt x="0" y="116"/>
                    </a:lnTo>
                    <a:lnTo>
                      <a:pt x="171" y="0"/>
                    </a:lnTo>
                    <a:lnTo>
                      <a:pt x="222" y="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2" name="Freeform 100"/>
              <p:cNvSpPr>
                <a:spLocks/>
              </p:cNvSpPr>
              <p:nvPr/>
            </p:nvSpPr>
            <p:spPr bwMode="auto">
              <a:xfrm>
                <a:off x="2923" y="2329"/>
                <a:ext cx="408" cy="442"/>
              </a:xfrm>
              <a:custGeom>
                <a:avLst/>
                <a:gdLst>
                  <a:gd name="T0" fmla="*/ 3 w 818"/>
                  <a:gd name="T1" fmla="*/ 74 h 884"/>
                  <a:gd name="T2" fmla="*/ 10 w 818"/>
                  <a:gd name="T3" fmla="*/ 83 h 884"/>
                  <a:gd name="T4" fmla="*/ 19 w 818"/>
                  <a:gd name="T5" fmla="*/ 97 h 884"/>
                  <a:gd name="T6" fmla="*/ 30 w 818"/>
                  <a:gd name="T7" fmla="*/ 113 h 884"/>
                  <a:gd name="T8" fmla="*/ 43 w 818"/>
                  <a:gd name="T9" fmla="*/ 131 h 884"/>
                  <a:gd name="T10" fmla="*/ 56 w 818"/>
                  <a:gd name="T11" fmla="*/ 150 h 884"/>
                  <a:gd name="T12" fmla="*/ 71 w 818"/>
                  <a:gd name="T13" fmla="*/ 168 h 884"/>
                  <a:gd name="T14" fmla="*/ 85 w 818"/>
                  <a:gd name="T15" fmla="*/ 185 h 884"/>
                  <a:gd name="T16" fmla="*/ 98 w 818"/>
                  <a:gd name="T17" fmla="*/ 199 h 884"/>
                  <a:gd name="T18" fmla="*/ 109 w 818"/>
                  <a:gd name="T19" fmla="*/ 209 h 884"/>
                  <a:gd name="T20" fmla="*/ 120 w 818"/>
                  <a:gd name="T21" fmla="*/ 216 h 884"/>
                  <a:gd name="T22" fmla="*/ 130 w 818"/>
                  <a:gd name="T23" fmla="*/ 219 h 884"/>
                  <a:gd name="T24" fmla="*/ 140 w 818"/>
                  <a:gd name="T25" fmla="*/ 221 h 884"/>
                  <a:gd name="T26" fmla="*/ 148 w 818"/>
                  <a:gd name="T27" fmla="*/ 221 h 884"/>
                  <a:gd name="T28" fmla="*/ 157 w 818"/>
                  <a:gd name="T29" fmla="*/ 220 h 884"/>
                  <a:gd name="T30" fmla="*/ 167 w 818"/>
                  <a:gd name="T31" fmla="*/ 217 h 884"/>
                  <a:gd name="T32" fmla="*/ 176 w 818"/>
                  <a:gd name="T33" fmla="*/ 213 h 884"/>
                  <a:gd name="T34" fmla="*/ 185 w 818"/>
                  <a:gd name="T35" fmla="*/ 206 h 884"/>
                  <a:gd name="T36" fmla="*/ 193 w 818"/>
                  <a:gd name="T37" fmla="*/ 197 h 884"/>
                  <a:gd name="T38" fmla="*/ 199 w 818"/>
                  <a:gd name="T39" fmla="*/ 186 h 884"/>
                  <a:gd name="T40" fmla="*/ 203 w 818"/>
                  <a:gd name="T41" fmla="*/ 173 h 884"/>
                  <a:gd name="T42" fmla="*/ 204 w 818"/>
                  <a:gd name="T43" fmla="*/ 164 h 884"/>
                  <a:gd name="T44" fmla="*/ 203 w 818"/>
                  <a:gd name="T45" fmla="*/ 157 h 884"/>
                  <a:gd name="T46" fmla="*/ 201 w 818"/>
                  <a:gd name="T47" fmla="*/ 148 h 884"/>
                  <a:gd name="T48" fmla="*/ 198 w 818"/>
                  <a:gd name="T49" fmla="*/ 136 h 884"/>
                  <a:gd name="T50" fmla="*/ 192 w 818"/>
                  <a:gd name="T51" fmla="*/ 124 h 884"/>
                  <a:gd name="T52" fmla="*/ 187 w 818"/>
                  <a:gd name="T53" fmla="*/ 114 h 884"/>
                  <a:gd name="T54" fmla="*/ 181 w 818"/>
                  <a:gd name="T55" fmla="*/ 104 h 884"/>
                  <a:gd name="T56" fmla="*/ 177 w 818"/>
                  <a:gd name="T57" fmla="*/ 96 h 884"/>
                  <a:gd name="T58" fmla="*/ 171 w 818"/>
                  <a:gd name="T59" fmla="*/ 85 h 884"/>
                  <a:gd name="T60" fmla="*/ 161 w 818"/>
                  <a:gd name="T61" fmla="*/ 71 h 884"/>
                  <a:gd name="T62" fmla="*/ 152 w 818"/>
                  <a:gd name="T63" fmla="*/ 57 h 884"/>
                  <a:gd name="T64" fmla="*/ 144 w 818"/>
                  <a:gd name="T65" fmla="*/ 44 h 884"/>
                  <a:gd name="T66" fmla="*/ 136 w 818"/>
                  <a:gd name="T67" fmla="*/ 31 h 884"/>
                  <a:gd name="T68" fmla="*/ 129 w 818"/>
                  <a:gd name="T69" fmla="*/ 20 h 884"/>
                  <a:gd name="T70" fmla="*/ 123 w 818"/>
                  <a:gd name="T71" fmla="*/ 11 h 884"/>
                  <a:gd name="T72" fmla="*/ 116 w 818"/>
                  <a:gd name="T73" fmla="*/ 2 h 884"/>
                  <a:gd name="T74" fmla="*/ 127 w 818"/>
                  <a:gd name="T75" fmla="*/ 52 h 884"/>
                  <a:gd name="T76" fmla="*/ 133 w 818"/>
                  <a:gd name="T77" fmla="*/ 61 h 884"/>
                  <a:gd name="T78" fmla="*/ 141 w 818"/>
                  <a:gd name="T79" fmla="*/ 73 h 884"/>
                  <a:gd name="T80" fmla="*/ 151 w 818"/>
                  <a:gd name="T81" fmla="*/ 88 h 884"/>
                  <a:gd name="T82" fmla="*/ 160 w 818"/>
                  <a:gd name="T83" fmla="*/ 104 h 884"/>
                  <a:gd name="T84" fmla="*/ 170 w 818"/>
                  <a:gd name="T85" fmla="*/ 122 h 884"/>
                  <a:gd name="T86" fmla="*/ 177 w 818"/>
                  <a:gd name="T87" fmla="*/ 138 h 884"/>
                  <a:gd name="T88" fmla="*/ 182 w 818"/>
                  <a:gd name="T89" fmla="*/ 153 h 884"/>
                  <a:gd name="T90" fmla="*/ 185 w 818"/>
                  <a:gd name="T91" fmla="*/ 165 h 884"/>
                  <a:gd name="T92" fmla="*/ 181 w 818"/>
                  <a:gd name="T93" fmla="*/ 178 h 884"/>
                  <a:gd name="T94" fmla="*/ 171 w 818"/>
                  <a:gd name="T95" fmla="*/ 191 h 884"/>
                  <a:gd name="T96" fmla="*/ 162 w 818"/>
                  <a:gd name="T97" fmla="*/ 197 h 884"/>
                  <a:gd name="T98" fmla="*/ 153 w 818"/>
                  <a:gd name="T99" fmla="*/ 200 h 884"/>
                  <a:gd name="T100" fmla="*/ 143 w 818"/>
                  <a:gd name="T101" fmla="*/ 201 h 884"/>
                  <a:gd name="T102" fmla="*/ 133 w 818"/>
                  <a:gd name="T103" fmla="*/ 199 h 884"/>
                  <a:gd name="T104" fmla="*/ 121 w 818"/>
                  <a:gd name="T105" fmla="*/ 194 h 884"/>
                  <a:gd name="T106" fmla="*/ 111 w 818"/>
                  <a:gd name="T107" fmla="*/ 186 h 884"/>
                  <a:gd name="T108" fmla="*/ 100 w 818"/>
                  <a:gd name="T109" fmla="*/ 174 h 884"/>
                  <a:gd name="T110" fmla="*/ 89 w 818"/>
                  <a:gd name="T111" fmla="*/ 160 h 884"/>
                  <a:gd name="T112" fmla="*/ 77 w 818"/>
                  <a:gd name="T113" fmla="*/ 145 h 884"/>
                  <a:gd name="T114" fmla="*/ 66 w 818"/>
                  <a:gd name="T115" fmla="*/ 130 h 884"/>
                  <a:gd name="T116" fmla="*/ 57 w 818"/>
                  <a:gd name="T117" fmla="*/ 117 h 884"/>
                  <a:gd name="T118" fmla="*/ 50 w 818"/>
                  <a:gd name="T119" fmla="*/ 106 h 884"/>
                  <a:gd name="T120" fmla="*/ 45 w 818"/>
                  <a:gd name="T121" fmla="*/ 98 h 88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818" h="884">
                    <a:moveTo>
                      <a:pt x="0" y="274"/>
                    </a:moveTo>
                    <a:lnTo>
                      <a:pt x="0" y="274"/>
                    </a:lnTo>
                    <a:lnTo>
                      <a:pt x="2" y="275"/>
                    </a:lnTo>
                    <a:lnTo>
                      <a:pt x="4" y="279"/>
                    </a:lnTo>
                    <a:lnTo>
                      <a:pt x="10" y="287"/>
                    </a:lnTo>
                    <a:lnTo>
                      <a:pt x="12" y="291"/>
                    </a:lnTo>
                    <a:lnTo>
                      <a:pt x="14" y="294"/>
                    </a:lnTo>
                    <a:lnTo>
                      <a:pt x="18" y="298"/>
                    </a:lnTo>
                    <a:lnTo>
                      <a:pt x="21" y="304"/>
                    </a:lnTo>
                    <a:lnTo>
                      <a:pt x="25" y="308"/>
                    </a:lnTo>
                    <a:lnTo>
                      <a:pt x="29" y="315"/>
                    </a:lnTo>
                    <a:lnTo>
                      <a:pt x="33" y="321"/>
                    </a:lnTo>
                    <a:lnTo>
                      <a:pt x="37" y="327"/>
                    </a:lnTo>
                    <a:lnTo>
                      <a:pt x="40" y="332"/>
                    </a:lnTo>
                    <a:lnTo>
                      <a:pt x="46" y="340"/>
                    </a:lnTo>
                    <a:lnTo>
                      <a:pt x="50" y="348"/>
                    </a:lnTo>
                    <a:lnTo>
                      <a:pt x="56" y="355"/>
                    </a:lnTo>
                    <a:lnTo>
                      <a:pt x="59" y="361"/>
                    </a:lnTo>
                    <a:lnTo>
                      <a:pt x="65" y="371"/>
                    </a:lnTo>
                    <a:lnTo>
                      <a:pt x="71" y="378"/>
                    </a:lnTo>
                    <a:lnTo>
                      <a:pt x="78" y="388"/>
                    </a:lnTo>
                    <a:lnTo>
                      <a:pt x="82" y="395"/>
                    </a:lnTo>
                    <a:lnTo>
                      <a:pt x="88" y="405"/>
                    </a:lnTo>
                    <a:lnTo>
                      <a:pt x="95" y="414"/>
                    </a:lnTo>
                    <a:lnTo>
                      <a:pt x="103" y="424"/>
                    </a:lnTo>
                    <a:lnTo>
                      <a:pt x="109" y="431"/>
                    </a:lnTo>
                    <a:lnTo>
                      <a:pt x="116" y="443"/>
                    </a:lnTo>
                    <a:lnTo>
                      <a:pt x="122" y="452"/>
                    </a:lnTo>
                    <a:lnTo>
                      <a:pt x="130" y="462"/>
                    </a:lnTo>
                    <a:lnTo>
                      <a:pt x="137" y="471"/>
                    </a:lnTo>
                    <a:lnTo>
                      <a:pt x="143" y="481"/>
                    </a:lnTo>
                    <a:lnTo>
                      <a:pt x="151" y="492"/>
                    </a:lnTo>
                    <a:lnTo>
                      <a:pt x="158" y="502"/>
                    </a:lnTo>
                    <a:lnTo>
                      <a:pt x="166" y="511"/>
                    </a:lnTo>
                    <a:lnTo>
                      <a:pt x="173" y="523"/>
                    </a:lnTo>
                    <a:lnTo>
                      <a:pt x="181" y="532"/>
                    </a:lnTo>
                    <a:lnTo>
                      <a:pt x="189" y="544"/>
                    </a:lnTo>
                    <a:lnTo>
                      <a:pt x="196" y="555"/>
                    </a:lnTo>
                    <a:lnTo>
                      <a:pt x="204" y="564"/>
                    </a:lnTo>
                    <a:lnTo>
                      <a:pt x="211" y="576"/>
                    </a:lnTo>
                    <a:lnTo>
                      <a:pt x="219" y="587"/>
                    </a:lnTo>
                    <a:lnTo>
                      <a:pt x="227" y="597"/>
                    </a:lnTo>
                    <a:lnTo>
                      <a:pt x="236" y="608"/>
                    </a:lnTo>
                    <a:lnTo>
                      <a:pt x="244" y="618"/>
                    </a:lnTo>
                    <a:lnTo>
                      <a:pt x="253" y="629"/>
                    </a:lnTo>
                    <a:lnTo>
                      <a:pt x="261" y="639"/>
                    </a:lnTo>
                    <a:lnTo>
                      <a:pt x="268" y="650"/>
                    </a:lnTo>
                    <a:lnTo>
                      <a:pt x="276" y="660"/>
                    </a:lnTo>
                    <a:lnTo>
                      <a:pt x="286" y="669"/>
                    </a:lnTo>
                    <a:lnTo>
                      <a:pt x="293" y="680"/>
                    </a:lnTo>
                    <a:lnTo>
                      <a:pt x="301" y="690"/>
                    </a:lnTo>
                    <a:lnTo>
                      <a:pt x="308" y="699"/>
                    </a:lnTo>
                    <a:lnTo>
                      <a:pt x="318" y="711"/>
                    </a:lnTo>
                    <a:lnTo>
                      <a:pt x="325" y="718"/>
                    </a:lnTo>
                    <a:lnTo>
                      <a:pt x="333" y="730"/>
                    </a:lnTo>
                    <a:lnTo>
                      <a:pt x="341" y="737"/>
                    </a:lnTo>
                    <a:lnTo>
                      <a:pt x="348" y="747"/>
                    </a:lnTo>
                    <a:lnTo>
                      <a:pt x="356" y="757"/>
                    </a:lnTo>
                    <a:lnTo>
                      <a:pt x="365" y="764"/>
                    </a:lnTo>
                    <a:lnTo>
                      <a:pt x="373" y="774"/>
                    </a:lnTo>
                    <a:lnTo>
                      <a:pt x="381" y="783"/>
                    </a:lnTo>
                    <a:lnTo>
                      <a:pt x="386" y="789"/>
                    </a:lnTo>
                    <a:lnTo>
                      <a:pt x="394" y="796"/>
                    </a:lnTo>
                    <a:lnTo>
                      <a:pt x="400" y="802"/>
                    </a:lnTo>
                    <a:lnTo>
                      <a:pt x="405" y="808"/>
                    </a:lnTo>
                    <a:lnTo>
                      <a:pt x="413" y="814"/>
                    </a:lnTo>
                    <a:lnTo>
                      <a:pt x="419" y="819"/>
                    </a:lnTo>
                    <a:lnTo>
                      <a:pt x="426" y="825"/>
                    </a:lnTo>
                    <a:lnTo>
                      <a:pt x="432" y="831"/>
                    </a:lnTo>
                    <a:lnTo>
                      <a:pt x="438" y="834"/>
                    </a:lnTo>
                    <a:lnTo>
                      <a:pt x="443" y="838"/>
                    </a:lnTo>
                    <a:lnTo>
                      <a:pt x="451" y="842"/>
                    </a:lnTo>
                    <a:lnTo>
                      <a:pt x="457" y="848"/>
                    </a:lnTo>
                    <a:lnTo>
                      <a:pt x="462" y="850"/>
                    </a:lnTo>
                    <a:lnTo>
                      <a:pt x="468" y="853"/>
                    </a:lnTo>
                    <a:lnTo>
                      <a:pt x="476" y="857"/>
                    </a:lnTo>
                    <a:lnTo>
                      <a:pt x="481" y="861"/>
                    </a:lnTo>
                    <a:lnTo>
                      <a:pt x="487" y="863"/>
                    </a:lnTo>
                    <a:lnTo>
                      <a:pt x="493" y="865"/>
                    </a:lnTo>
                    <a:lnTo>
                      <a:pt x="498" y="867"/>
                    </a:lnTo>
                    <a:lnTo>
                      <a:pt x="504" y="871"/>
                    </a:lnTo>
                    <a:lnTo>
                      <a:pt x="510" y="871"/>
                    </a:lnTo>
                    <a:lnTo>
                      <a:pt x="517" y="874"/>
                    </a:lnTo>
                    <a:lnTo>
                      <a:pt x="521" y="874"/>
                    </a:lnTo>
                    <a:lnTo>
                      <a:pt x="529" y="878"/>
                    </a:lnTo>
                    <a:lnTo>
                      <a:pt x="534" y="878"/>
                    </a:lnTo>
                    <a:lnTo>
                      <a:pt x="540" y="880"/>
                    </a:lnTo>
                    <a:lnTo>
                      <a:pt x="546" y="880"/>
                    </a:lnTo>
                    <a:lnTo>
                      <a:pt x="552" y="882"/>
                    </a:lnTo>
                    <a:lnTo>
                      <a:pt x="557" y="882"/>
                    </a:lnTo>
                    <a:lnTo>
                      <a:pt x="563" y="884"/>
                    </a:lnTo>
                    <a:lnTo>
                      <a:pt x="569" y="884"/>
                    </a:lnTo>
                    <a:lnTo>
                      <a:pt x="574" y="884"/>
                    </a:lnTo>
                    <a:lnTo>
                      <a:pt x="578" y="884"/>
                    </a:lnTo>
                    <a:lnTo>
                      <a:pt x="582" y="884"/>
                    </a:lnTo>
                    <a:lnTo>
                      <a:pt x="586" y="884"/>
                    </a:lnTo>
                    <a:lnTo>
                      <a:pt x="591" y="884"/>
                    </a:lnTo>
                    <a:lnTo>
                      <a:pt x="595" y="884"/>
                    </a:lnTo>
                    <a:lnTo>
                      <a:pt x="599" y="884"/>
                    </a:lnTo>
                    <a:lnTo>
                      <a:pt x="605" y="884"/>
                    </a:lnTo>
                    <a:lnTo>
                      <a:pt x="609" y="884"/>
                    </a:lnTo>
                    <a:lnTo>
                      <a:pt x="614" y="882"/>
                    </a:lnTo>
                    <a:lnTo>
                      <a:pt x="620" y="882"/>
                    </a:lnTo>
                    <a:lnTo>
                      <a:pt x="624" y="880"/>
                    </a:lnTo>
                    <a:lnTo>
                      <a:pt x="629" y="880"/>
                    </a:lnTo>
                    <a:lnTo>
                      <a:pt x="635" y="878"/>
                    </a:lnTo>
                    <a:lnTo>
                      <a:pt x="641" y="876"/>
                    </a:lnTo>
                    <a:lnTo>
                      <a:pt x="647" y="874"/>
                    </a:lnTo>
                    <a:lnTo>
                      <a:pt x="652" y="874"/>
                    </a:lnTo>
                    <a:lnTo>
                      <a:pt x="658" y="872"/>
                    </a:lnTo>
                    <a:lnTo>
                      <a:pt x="664" y="871"/>
                    </a:lnTo>
                    <a:lnTo>
                      <a:pt x="669" y="867"/>
                    </a:lnTo>
                    <a:lnTo>
                      <a:pt x="675" y="867"/>
                    </a:lnTo>
                    <a:lnTo>
                      <a:pt x="681" y="863"/>
                    </a:lnTo>
                    <a:lnTo>
                      <a:pt x="686" y="861"/>
                    </a:lnTo>
                    <a:lnTo>
                      <a:pt x="690" y="857"/>
                    </a:lnTo>
                    <a:lnTo>
                      <a:pt x="698" y="855"/>
                    </a:lnTo>
                    <a:lnTo>
                      <a:pt x="702" y="852"/>
                    </a:lnTo>
                    <a:lnTo>
                      <a:pt x="707" y="850"/>
                    </a:lnTo>
                    <a:lnTo>
                      <a:pt x="713" y="846"/>
                    </a:lnTo>
                    <a:lnTo>
                      <a:pt x="719" y="842"/>
                    </a:lnTo>
                    <a:lnTo>
                      <a:pt x="723" y="838"/>
                    </a:lnTo>
                    <a:lnTo>
                      <a:pt x="728" y="834"/>
                    </a:lnTo>
                    <a:lnTo>
                      <a:pt x="734" y="831"/>
                    </a:lnTo>
                    <a:lnTo>
                      <a:pt x="740" y="827"/>
                    </a:lnTo>
                    <a:lnTo>
                      <a:pt x="743" y="821"/>
                    </a:lnTo>
                    <a:lnTo>
                      <a:pt x="749" y="817"/>
                    </a:lnTo>
                    <a:lnTo>
                      <a:pt x="753" y="812"/>
                    </a:lnTo>
                    <a:lnTo>
                      <a:pt x="759" y="808"/>
                    </a:lnTo>
                    <a:lnTo>
                      <a:pt x="762" y="802"/>
                    </a:lnTo>
                    <a:lnTo>
                      <a:pt x="768" y="796"/>
                    </a:lnTo>
                    <a:lnTo>
                      <a:pt x="772" y="791"/>
                    </a:lnTo>
                    <a:lnTo>
                      <a:pt x="776" y="785"/>
                    </a:lnTo>
                    <a:lnTo>
                      <a:pt x="780" y="779"/>
                    </a:lnTo>
                    <a:lnTo>
                      <a:pt x="783" y="774"/>
                    </a:lnTo>
                    <a:lnTo>
                      <a:pt x="787" y="768"/>
                    </a:lnTo>
                    <a:lnTo>
                      <a:pt x="791" y="762"/>
                    </a:lnTo>
                    <a:lnTo>
                      <a:pt x="795" y="755"/>
                    </a:lnTo>
                    <a:lnTo>
                      <a:pt x="799" y="749"/>
                    </a:lnTo>
                    <a:lnTo>
                      <a:pt x="800" y="743"/>
                    </a:lnTo>
                    <a:lnTo>
                      <a:pt x="804" y="737"/>
                    </a:lnTo>
                    <a:lnTo>
                      <a:pt x="806" y="730"/>
                    </a:lnTo>
                    <a:lnTo>
                      <a:pt x="808" y="722"/>
                    </a:lnTo>
                    <a:lnTo>
                      <a:pt x="810" y="715"/>
                    </a:lnTo>
                    <a:lnTo>
                      <a:pt x="814" y="707"/>
                    </a:lnTo>
                    <a:lnTo>
                      <a:pt x="814" y="699"/>
                    </a:lnTo>
                    <a:lnTo>
                      <a:pt x="816" y="692"/>
                    </a:lnTo>
                    <a:lnTo>
                      <a:pt x="816" y="684"/>
                    </a:lnTo>
                    <a:lnTo>
                      <a:pt x="818" y="677"/>
                    </a:lnTo>
                    <a:lnTo>
                      <a:pt x="818" y="673"/>
                    </a:lnTo>
                    <a:lnTo>
                      <a:pt x="818" y="669"/>
                    </a:lnTo>
                    <a:lnTo>
                      <a:pt x="818" y="663"/>
                    </a:lnTo>
                    <a:lnTo>
                      <a:pt x="818" y="660"/>
                    </a:lnTo>
                    <a:lnTo>
                      <a:pt x="818" y="656"/>
                    </a:lnTo>
                    <a:lnTo>
                      <a:pt x="818" y="652"/>
                    </a:lnTo>
                    <a:lnTo>
                      <a:pt x="818" y="648"/>
                    </a:lnTo>
                    <a:lnTo>
                      <a:pt x="818" y="644"/>
                    </a:lnTo>
                    <a:lnTo>
                      <a:pt x="818" y="639"/>
                    </a:lnTo>
                    <a:lnTo>
                      <a:pt x="816" y="635"/>
                    </a:lnTo>
                    <a:lnTo>
                      <a:pt x="816" y="629"/>
                    </a:lnTo>
                    <a:lnTo>
                      <a:pt x="816" y="625"/>
                    </a:lnTo>
                    <a:lnTo>
                      <a:pt x="816" y="621"/>
                    </a:lnTo>
                    <a:lnTo>
                      <a:pt x="814" y="616"/>
                    </a:lnTo>
                    <a:lnTo>
                      <a:pt x="814" y="612"/>
                    </a:lnTo>
                    <a:lnTo>
                      <a:pt x="814" y="608"/>
                    </a:lnTo>
                    <a:lnTo>
                      <a:pt x="812" y="602"/>
                    </a:lnTo>
                    <a:lnTo>
                      <a:pt x="810" y="595"/>
                    </a:lnTo>
                    <a:lnTo>
                      <a:pt x="808" y="589"/>
                    </a:lnTo>
                    <a:lnTo>
                      <a:pt x="806" y="583"/>
                    </a:lnTo>
                    <a:lnTo>
                      <a:pt x="804" y="576"/>
                    </a:lnTo>
                    <a:lnTo>
                      <a:pt x="802" y="570"/>
                    </a:lnTo>
                    <a:lnTo>
                      <a:pt x="800" y="563"/>
                    </a:lnTo>
                    <a:lnTo>
                      <a:pt x="799" y="557"/>
                    </a:lnTo>
                    <a:lnTo>
                      <a:pt x="795" y="551"/>
                    </a:lnTo>
                    <a:lnTo>
                      <a:pt x="793" y="544"/>
                    </a:lnTo>
                    <a:lnTo>
                      <a:pt x="791" y="538"/>
                    </a:lnTo>
                    <a:lnTo>
                      <a:pt x="789" y="530"/>
                    </a:lnTo>
                    <a:lnTo>
                      <a:pt x="785" y="523"/>
                    </a:lnTo>
                    <a:lnTo>
                      <a:pt x="781" y="517"/>
                    </a:lnTo>
                    <a:lnTo>
                      <a:pt x="778" y="509"/>
                    </a:lnTo>
                    <a:lnTo>
                      <a:pt x="776" y="502"/>
                    </a:lnTo>
                    <a:lnTo>
                      <a:pt x="772" y="494"/>
                    </a:lnTo>
                    <a:lnTo>
                      <a:pt x="768" y="486"/>
                    </a:lnTo>
                    <a:lnTo>
                      <a:pt x="764" y="479"/>
                    </a:lnTo>
                    <a:lnTo>
                      <a:pt x="761" y="471"/>
                    </a:lnTo>
                    <a:lnTo>
                      <a:pt x="757" y="467"/>
                    </a:lnTo>
                    <a:lnTo>
                      <a:pt x="755" y="464"/>
                    </a:lnTo>
                    <a:lnTo>
                      <a:pt x="753" y="458"/>
                    </a:lnTo>
                    <a:lnTo>
                      <a:pt x="751" y="454"/>
                    </a:lnTo>
                    <a:lnTo>
                      <a:pt x="747" y="447"/>
                    </a:lnTo>
                    <a:lnTo>
                      <a:pt x="743" y="439"/>
                    </a:lnTo>
                    <a:lnTo>
                      <a:pt x="740" y="435"/>
                    </a:lnTo>
                    <a:lnTo>
                      <a:pt x="738" y="429"/>
                    </a:lnTo>
                    <a:lnTo>
                      <a:pt x="734" y="426"/>
                    </a:lnTo>
                    <a:lnTo>
                      <a:pt x="732" y="422"/>
                    </a:lnTo>
                    <a:lnTo>
                      <a:pt x="728" y="416"/>
                    </a:lnTo>
                    <a:lnTo>
                      <a:pt x="726" y="412"/>
                    </a:lnTo>
                    <a:lnTo>
                      <a:pt x="724" y="407"/>
                    </a:lnTo>
                    <a:lnTo>
                      <a:pt x="723" y="403"/>
                    </a:lnTo>
                    <a:lnTo>
                      <a:pt x="719" y="397"/>
                    </a:lnTo>
                    <a:lnTo>
                      <a:pt x="717" y="393"/>
                    </a:lnTo>
                    <a:lnTo>
                      <a:pt x="713" y="390"/>
                    </a:lnTo>
                    <a:lnTo>
                      <a:pt x="711" y="384"/>
                    </a:lnTo>
                    <a:lnTo>
                      <a:pt x="707" y="378"/>
                    </a:lnTo>
                    <a:lnTo>
                      <a:pt x="705" y="374"/>
                    </a:lnTo>
                    <a:lnTo>
                      <a:pt x="702" y="371"/>
                    </a:lnTo>
                    <a:lnTo>
                      <a:pt x="700" y="365"/>
                    </a:lnTo>
                    <a:lnTo>
                      <a:pt x="694" y="357"/>
                    </a:lnTo>
                    <a:lnTo>
                      <a:pt x="690" y="348"/>
                    </a:lnTo>
                    <a:lnTo>
                      <a:pt x="685" y="340"/>
                    </a:lnTo>
                    <a:lnTo>
                      <a:pt x="679" y="332"/>
                    </a:lnTo>
                    <a:lnTo>
                      <a:pt x="673" y="323"/>
                    </a:lnTo>
                    <a:lnTo>
                      <a:pt x="669" y="315"/>
                    </a:lnTo>
                    <a:lnTo>
                      <a:pt x="664" y="308"/>
                    </a:lnTo>
                    <a:lnTo>
                      <a:pt x="658" y="300"/>
                    </a:lnTo>
                    <a:lnTo>
                      <a:pt x="654" y="291"/>
                    </a:lnTo>
                    <a:lnTo>
                      <a:pt x="648" y="283"/>
                    </a:lnTo>
                    <a:lnTo>
                      <a:pt x="643" y="274"/>
                    </a:lnTo>
                    <a:lnTo>
                      <a:pt x="639" y="266"/>
                    </a:lnTo>
                    <a:lnTo>
                      <a:pt x="633" y="258"/>
                    </a:lnTo>
                    <a:lnTo>
                      <a:pt x="628" y="251"/>
                    </a:lnTo>
                    <a:lnTo>
                      <a:pt x="624" y="243"/>
                    </a:lnTo>
                    <a:lnTo>
                      <a:pt x="618" y="235"/>
                    </a:lnTo>
                    <a:lnTo>
                      <a:pt x="612" y="226"/>
                    </a:lnTo>
                    <a:lnTo>
                      <a:pt x="609" y="220"/>
                    </a:lnTo>
                    <a:lnTo>
                      <a:pt x="603" y="211"/>
                    </a:lnTo>
                    <a:lnTo>
                      <a:pt x="599" y="203"/>
                    </a:lnTo>
                    <a:lnTo>
                      <a:pt x="593" y="196"/>
                    </a:lnTo>
                    <a:lnTo>
                      <a:pt x="588" y="188"/>
                    </a:lnTo>
                    <a:lnTo>
                      <a:pt x="584" y="180"/>
                    </a:lnTo>
                    <a:lnTo>
                      <a:pt x="578" y="173"/>
                    </a:lnTo>
                    <a:lnTo>
                      <a:pt x="574" y="165"/>
                    </a:lnTo>
                    <a:lnTo>
                      <a:pt x="569" y="158"/>
                    </a:lnTo>
                    <a:lnTo>
                      <a:pt x="563" y="152"/>
                    </a:lnTo>
                    <a:lnTo>
                      <a:pt x="559" y="144"/>
                    </a:lnTo>
                    <a:lnTo>
                      <a:pt x="555" y="137"/>
                    </a:lnTo>
                    <a:lnTo>
                      <a:pt x="550" y="131"/>
                    </a:lnTo>
                    <a:lnTo>
                      <a:pt x="546" y="123"/>
                    </a:lnTo>
                    <a:lnTo>
                      <a:pt x="542" y="118"/>
                    </a:lnTo>
                    <a:lnTo>
                      <a:pt x="538" y="110"/>
                    </a:lnTo>
                    <a:lnTo>
                      <a:pt x="533" y="104"/>
                    </a:lnTo>
                    <a:lnTo>
                      <a:pt x="529" y="97"/>
                    </a:lnTo>
                    <a:lnTo>
                      <a:pt x="525" y="93"/>
                    </a:lnTo>
                    <a:lnTo>
                      <a:pt x="521" y="85"/>
                    </a:lnTo>
                    <a:lnTo>
                      <a:pt x="517" y="80"/>
                    </a:lnTo>
                    <a:lnTo>
                      <a:pt x="514" y="74"/>
                    </a:lnTo>
                    <a:lnTo>
                      <a:pt x="510" y="68"/>
                    </a:lnTo>
                    <a:lnTo>
                      <a:pt x="506" y="62"/>
                    </a:lnTo>
                    <a:lnTo>
                      <a:pt x="502" y="57"/>
                    </a:lnTo>
                    <a:lnTo>
                      <a:pt x="498" y="53"/>
                    </a:lnTo>
                    <a:lnTo>
                      <a:pt x="496" y="49"/>
                    </a:lnTo>
                    <a:lnTo>
                      <a:pt x="493" y="43"/>
                    </a:lnTo>
                    <a:lnTo>
                      <a:pt x="489" y="40"/>
                    </a:lnTo>
                    <a:lnTo>
                      <a:pt x="487" y="36"/>
                    </a:lnTo>
                    <a:lnTo>
                      <a:pt x="485" y="32"/>
                    </a:lnTo>
                    <a:lnTo>
                      <a:pt x="479" y="24"/>
                    </a:lnTo>
                    <a:lnTo>
                      <a:pt x="476" y="19"/>
                    </a:lnTo>
                    <a:lnTo>
                      <a:pt x="472" y="11"/>
                    </a:lnTo>
                    <a:lnTo>
                      <a:pt x="468" y="7"/>
                    </a:lnTo>
                    <a:lnTo>
                      <a:pt x="464" y="0"/>
                    </a:lnTo>
                    <a:lnTo>
                      <a:pt x="496" y="188"/>
                    </a:lnTo>
                    <a:lnTo>
                      <a:pt x="500" y="192"/>
                    </a:lnTo>
                    <a:lnTo>
                      <a:pt x="502" y="196"/>
                    </a:lnTo>
                    <a:lnTo>
                      <a:pt x="508" y="201"/>
                    </a:lnTo>
                    <a:lnTo>
                      <a:pt x="510" y="205"/>
                    </a:lnTo>
                    <a:lnTo>
                      <a:pt x="512" y="209"/>
                    </a:lnTo>
                    <a:lnTo>
                      <a:pt x="514" y="213"/>
                    </a:lnTo>
                    <a:lnTo>
                      <a:pt x="517" y="218"/>
                    </a:lnTo>
                    <a:lnTo>
                      <a:pt x="521" y="222"/>
                    </a:lnTo>
                    <a:lnTo>
                      <a:pt x="525" y="230"/>
                    </a:lnTo>
                    <a:lnTo>
                      <a:pt x="529" y="234"/>
                    </a:lnTo>
                    <a:lnTo>
                      <a:pt x="534" y="241"/>
                    </a:lnTo>
                    <a:lnTo>
                      <a:pt x="538" y="247"/>
                    </a:lnTo>
                    <a:lnTo>
                      <a:pt x="542" y="255"/>
                    </a:lnTo>
                    <a:lnTo>
                      <a:pt x="546" y="260"/>
                    </a:lnTo>
                    <a:lnTo>
                      <a:pt x="552" y="268"/>
                    </a:lnTo>
                    <a:lnTo>
                      <a:pt x="555" y="274"/>
                    </a:lnTo>
                    <a:lnTo>
                      <a:pt x="561" y="283"/>
                    </a:lnTo>
                    <a:lnTo>
                      <a:pt x="565" y="291"/>
                    </a:lnTo>
                    <a:lnTo>
                      <a:pt x="571" y="298"/>
                    </a:lnTo>
                    <a:lnTo>
                      <a:pt x="576" y="306"/>
                    </a:lnTo>
                    <a:lnTo>
                      <a:pt x="582" y="315"/>
                    </a:lnTo>
                    <a:lnTo>
                      <a:pt x="588" y="323"/>
                    </a:lnTo>
                    <a:lnTo>
                      <a:pt x="593" y="332"/>
                    </a:lnTo>
                    <a:lnTo>
                      <a:pt x="599" y="342"/>
                    </a:lnTo>
                    <a:lnTo>
                      <a:pt x="605" y="351"/>
                    </a:lnTo>
                    <a:lnTo>
                      <a:pt x="609" y="361"/>
                    </a:lnTo>
                    <a:lnTo>
                      <a:pt x="616" y="371"/>
                    </a:lnTo>
                    <a:lnTo>
                      <a:pt x="620" y="378"/>
                    </a:lnTo>
                    <a:lnTo>
                      <a:pt x="626" y="388"/>
                    </a:lnTo>
                    <a:lnTo>
                      <a:pt x="631" y="397"/>
                    </a:lnTo>
                    <a:lnTo>
                      <a:pt x="637" y="407"/>
                    </a:lnTo>
                    <a:lnTo>
                      <a:pt x="643" y="416"/>
                    </a:lnTo>
                    <a:lnTo>
                      <a:pt x="648" y="426"/>
                    </a:lnTo>
                    <a:lnTo>
                      <a:pt x="654" y="435"/>
                    </a:lnTo>
                    <a:lnTo>
                      <a:pt x="660" y="447"/>
                    </a:lnTo>
                    <a:lnTo>
                      <a:pt x="664" y="456"/>
                    </a:lnTo>
                    <a:lnTo>
                      <a:pt x="669" y="466"/>
                    </a:lnTo>
                    <a:lnTo>
                      <a:pt x="675" y="475"/>
                    </a:lnTo>
                    <a:lnTo>
                      <a:pt x="681" y="485"/>
                    </a:lnTo>
                    <a:lnTo>
                      <a:pt x="685" y="494"/>
                    </a:lnTo>
                    <a:lnTo>
                      <a:pt x="690" y="504"/>
                    </a:lnTo>
                    <a:lnTo>
                      <a:pt x="694" y="513"/>
                    </a:lnTo>
                    <a:lnTo>
                      <a:pt x="700" y="525"/>
                    </a:lnTo>
                    <a:lnTo>
                      <a:pt x="704" y="532"/>
                    </a:lnTo>
                    <a:lnTo>
                      <a:pt x="707" y="542"/>
                    </a:lnTo>
                    <a:lnTo>
                      <a:pt x="711" y="551"/>
                    </a:lnTo>
                    <a:lnTo>
                      <a:pt x="715" y="559"/>
                    </a:lnTo>
                    <a:lnTo>
                      <a:pt x="719" y="568"/>
                    </a:lnTo>
                    <a:lnTo>
                      <a:pt x="723" y="576"/>
                    </a:lnTo>
                    <a:lnTo>
                      <a:pt x="724" y="585"/>
                    </a:lnTo>
                    <a:lnTo>
                      <a:pt x="728" y="595"/>
                    </a:lnTo>
                    <a:lnTo>
                      <a:pt x="730" y="602"/>
                    </a:lnTo>
                    <a:lnTo>
                      <a:pt x="732" y="610"/>
                    </a:lnTo>
                    <a:lnTo>
                      <a:pt x="736" y="618"/>
                    </a:lnTo>
                    <a:lnTo>
                      <a:pt x="738" y="625"/>
                    </a:lnTo>
                    <a:lnTo>
                      <a:pt x="740" y="633"/>
                    </a:lnTo>
                    <a:lnTo>
                      <a:pt x="740" y="639"/>
                    </a:lnTo>
                    <a:lnTo>
                      <a:pt x="742" y="646"/>
                    </a:lnTo>
                    <a:lnTo>
                      <a:pt x="743" y="654"/>
                    </a:lnTo>
                    <a:lnTo>
                      <a:pt x="742" y="658"/>
                    </a:lnTo>
                    <a:lnTo>
                      <a:pt x="742" y="665"/>
                    </a:lnTo>
                    <a:lnTo>
                      <a:pt x="740" y="671"/>
                    </a:lnTo>
                    <a:lnTo>
                      <a:pt x="740" y="679"/>
                    </a:lnTo>
                    <a:lnTo>
                      <a:pt x="738" y="686"/>
                    </a:lnTo>
                    <a:lnTo>
                      <a:pt x="736" y="694"/>
                    </a:lnTo>
                    <a:lnTo>
                      <a:pt x="732" y="701"/>
                    </a:lnTo>
                    <a:lnTo>
                      <a:pt x="728" y="709"/>
                    </a:lnTo>
                    <a:lnTo>
                      <a:pt x="724" y="717"/>
                    </a:lnTo>
                    <a:lnTo>
                      <a:pt x="719" y="726"/>
                    </a:lnTo>
                    <a:lnTo>
                      <a:pt x="713" y="732"/>
                    </a:lnTo>
                    <a:lnTo>
                      <a:pt x="707" y="741"/>
                    </a:lnTo>
                    <a:lnTo>
                      <a:pt x="702" y="749"/>
                    </a:lnTo>
                    <a:lnTo>
                      <a:pt x="694" y="757"/>
                    </a:lnTo>
                    <a:lnTo>
                      <a:pt x="686" y="764"/>
                    </a:lnTo>
                    <a:lnTo>
                      <a:pt x="681" y="772"/>
                    </a:lnTo>
                    <a:lnTo>
                      <a:pt x="675" y="774"/>
                    </a:lnTo>
                    <a:lnTo>
                      <a:pt x="671" y="776"/>
                    </a:lnTo>
                    <a:lnTo>
                      <a:pt x="667" y="779"/>
                    </a:lnTo>
                    <a:lnTo>
                      <a:pt x="662" y="783"/>
                    </a:lnTo>
                    <a:lnTo>
                      <a:pt x="658" y="785"/>
                    </a:lnTo>
                    <a:lnTo>
                      <a:pt x="652" y="787"/>
                    </a:lnTo>
                    <a:lnTo>
                      <a:pt x="648" y="789"/>
                    </a:lnTo>
                    <a:lnTo>
                      <a:pt x="645" y="793"/>
                    </a:lnTo>
                    <a:lnTo>
                      <a:pt x="637" y="795"/>
                    </a:lnTo>
                    <a:lnTo>
                      <a:pt x="633" y="796"/>
                    </a:lnTo>
                    <a:lnTo>
                      <a:pt x="628" y="798"/>
                    </a:lnTo>
                    <a:lnTo>
                      <a:pt x="624" y="800"/>
                    </a:lnTo>
                    <a:lnTo>
                      <a:pt x="616" y="800"/>
                    </a:lnTo>
                    <a:lnTo>
                      <a:pt x="612" y="802"/>
                    </a:lnTo>
                    <a:lnTo>
                      <a:pt x="607" y="804"/>
                    </a:lnTo>
                    <a:lnTo>
                      <a:pt x="601" y="804"/>
                    </a:lnTo>
                    <a:lnTo>
                      <a:pt x="595" y="804"/>
                    </a:lnTo>
                    <a:lnTo>
                      <a:pt x="588" y="804"/>
                    </a:lnTo>
                    <a:lnTo>
                      <a:pt x="582" y="804"/>
                    </a:lnTo>
                    <a:lnTo>
                      <a:pt x="576" y="804"/>
                    </a:lnTo>
                    <a:lnTo>
                      <a:pt x="571" y="804"/>
                    </a:lnTo>
                    <a:lnTo>
                      <a:pt x="563" y="804"/>
                    </a:lnTo>
                    <a:lnTo>
                      <a:pt x="557" y="802"/>
                    </a:lnTo>
                    <a:lnTo>
                      <a:pt x="552" y="802"/>
                    </a:lnTo>
                    <a:lnTo>
                      <a:pt x="546" y="800"/>
                    </a:lnTo>
                    <a:lnTo>
                      <a:pt x="538" y="798"/>
                    </a:lnTo>
                    <a:lnTo>
                      <a:pt x="533" y="796"/>
                    </a:lnTo>
                    <a:lnTo>
                      <a:pt x="525" y="795"/>
                    </a:lnTo>
                    <a:lnTo>
                      <a:pt x="517" y="791"/>
                    </a:lnTo>
                    <a:lnTo>
                      <a:pt x="512" y="789"/>
                    </a:lnTo>
                    <a:lnTo>
                      <a:pt x="504" y="785"/>
                    </a:lnTo>
                    <a:lnTo>
                      <a:pt x="496" y="781"/>
                    </a:lnTo>
                    <a:lnTo>
                      <a:pt x="491" y="777"/>
                    </a:lnTo>
                    <a:lnTo>
                      <a:pt x="487" y="776"/>
                    </a:lnTo>
                    <a:lnTo>
                      <a:pt x="481" y="772"/>
                    </a:lnTo>
                    <a:lnTo>
                      <a:pt x="476" y="768"/>
                    </a:lnTo>
                    <a:lnTo>
                      <a:pt x="470" y="762"/>
                    </a:lnTo>
                    <a:lnTo>
                      <a:pt x="464" y="758"/>
                    </a:lnTo>
                    <a:lnTo>
                      <a:pt x="458" y="753"/>
                    </a:lnTo>
                    <a:lnTo>
                      <a:pt x="453" y="747"/>
                    </a:lnTo>
                    <a:lnTo>
                      <a:pt x="447" y="741"/>
                    </a:lnTo>
                    <a:lnTo>
                      <a:pt x="441" y="736"/>
                    </a:lnTo>
                    <a:lnTo>
                      <a:pt x="434" y="730"/>
                    </a:lnTo>
                    <a:lnTo>
                      <a:pt x="428" y="722"/>
                    </a:lnTo>
                    <a:lnTo>
                      <a:pt x="420" y="715"/>
                    </a:lnTo>
                    <a:lnTo>
                      <a:pt x="415" y="709"/>
                    </a:lnTo>
                    <a:lnTo>
                      <a:pt x="409" y="701"/>
                    </a:lnTo>
                    <a:lnTo>
                      <a:pt x="403" y="696"/>
                    </a:lnTo>
                    <a:lnTo>
                      <a:pt x="396" y="686"/>
                    </a:lnTo>
                    <a:lnTo>
                      <a:pt x="390" y="680"/>
                    </a:lnTo>
                    <a:lnTo>
                      <a:pt x="382" y="671"/>
                    </a:lnTo>
                    <a:lnTo>
                      <a:pt x="377" y="663"/>
                    </a:lnTo>
                    <a:lnTo>
                      <a:pt x="369" y="654"/>
                    </a:lnTo>
                    <a:lnTo>
                      <a:pt x="363" y="648"/>
                    </a:lnTo>
                    <a:lnTo>
                      <a:pt x="356" y="639"/>
                    </a:lnTo>
                    <a:lnTo>
                      <a:pt x="348" y="631"/>
                    </a:lnTo>
                    <a:lnTo>
                      <a:pt x="343" y="621"/>
                    </a:lnTo>
                    <a:lnTo>
                      <a:pt x="335" y="614"/>
                    </a:lnTo>
                    <a:lnTo>
                      <a:pt x="329" y="604"/>
                    </a:lnTo>
                    <a:lnTo>
                      <a:pt x="324" y="597"/>
                    </a:lnTo>
                    <a:lnTo>
                      <a:pt x="316" y="587"/>
                    </a:lnTo>
                    <a:lnTo>
                      <a:pt x="310" y="580"/>
                    </a:lnTo>
                    <a:lnTo>
                      <a:pt x="305" y="570"/>
                    </a:lnTo>
                    <a:lnTo>
                      <a:pt x="299" y="563"/>
                    </a:lnTo>
                    <a:lnTo>
                      <a:pt x="291" y="553"/>
                    </a:lnTo>
                    <a:lnTo>
                      <a:pt x="286" y="545"/>
                    </a:lnTo>
                    <a:lnTo>
                      <a:pt x="280" y="536"/>
                    </a:lnTo>
                    <a:lnTo>
                      <a:pt x="272" y="528"/>
                    </a:lnTo>
                    <a:lnTo>
                      <a:pt x="266" y="519"/>
                    </a:lnTo>
                    <a:lnTo>
                      <a:pt x="261" y="511"/>
                    </a:lnTo>
                    <a:lnTo>
                      <a:pt x="255" y="504"/>
                    </a:lnTo>
                    <a:lnTo>
                      <a:pt x="251" y="496"/>
                    </a:lnTo>
                    <a:lnTo>
                      <a:pt x="244" y="488"/>
                    </a:lnTo>
                    <a:lnTo>
                      <a:pt x="240" y="481"/>
                    </a:lnTo>
                    <a:lnTo>
                      <a:pt x="234" y="473"/>
                    </a:lnTo>
                    <a:lnTo>
                      <a:pt x="228" y="466"/>
                    </a:lnTo>
                    <a:lnTo>
                      <a:pt x="225" y="460"/>
                    </a:lnTo>
                    <a:lnTo>
                      <a:pt x="221" y="452"/>
                    </a:lnTo>
                    <a:lnTo>
                      <a:pt x="215" y="447"/>
                    </a:lnTo>
                    <a:lnTo>
                      <a:pt x="211" y="441"/>
                    </a:lnTo>
                    <a:lnTo>
                      <a:pt x="208" y="433"/>
                    </a:lnTo>
                    <a:lnTo>
                      <a:pt x="204" y="428"/>
                    </a:lnTo>
                    <a:lnTo>
                      <a:pt x="200" y="422"/>
                    </a:lnTo>
                    <a:lnTo>
                      <a:pt x="198" y="418"/>
                    </a:lnTo>
                    <a:lnTo>
                      <a:pt x="194" y="412"/>
                    </a:lnTo>
                    <a:lnTo>
                      <a:pt x="190" y="409"/>
                    </a:lnTo>
                    <a:lnTo>
                      <a:pt x="189" y="405"/>
                    </a:lnTo>
                    <a:lnTo>
                      <a:pt x="187" y="401"/>
                    </a:lnTo>
                    <a:lnTo>
                      <a:pt x="183" y="395"/>
                    </a:lnTo>
                    <a:lnTo>
                      <a:pt x="181" y="391"/>
                    </a:lnTo>
                    <a:lnTo>
                      <a:pt x="177" y="388"/>
                    </a:lnTo>
                    <a:lnTo>
                      <a:pt x="0" y="2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3" name="Freeform 101"/>
              <p:cNvSpPr>
                <a:spLocks/>
              </p:cNvSpPr>
              <p:nvPr/>
            </p:nvSpPr>
            <p:spPr bwMode="auto">
              <a:xfrm>
                <a:off x="2380" y="1448"/>
                <a:ext cx="1033" cy="1405"/>
              </a:xfrm>
              <a:custGeom>
                <a:avLst/>
                <a:gdLst>
                  <a:gd name="T0" fmla="*/ 296 w 2066"/>
                  <a:gd name="T1" fmla="*/ 332 h 2810"/>
                  <a:gd name="T2" fmla="*/ 386 w 2066"/>
                  <a:gd name="T3" fmla="*/ 475 h 2810"/>
                  <a:gd name="T4" fmla="*/ 371 w 2066"/>
                  <a:gd name="T5" fmla="*/ 524 h 2810"/>
                  <a:gd name="T6" fmla="*/ 331 w 2066"/>
                  <a:gd name="T7" fmla="*/ 535 h 2810"/>
                  <a:gd name="T8" fmla="*/ 272 w 2066"/>
                  <a:gd name="T9" fmla="*/ 477 h 2810"/>
                  <a:gd name="T10" fmla="*/ 175 w 2066"/>
                  <a:gd name="T11" fmla="*/ 337 h 2810"/>
                  <a:gd name="T12" fmla="*/ 53 w 2066"/>
                  <a:gd name="T13" fmla="*/ 162 h 2810"/>
                  <a:gd name="T14" fmla="*/ 30 w 2066"/>
                  <a:gd name="T15" fmla="*/ 56 h 2810"/>
                  <a:gd name="T16" fmla="*/ 101 w 2066"/>
                  <a:gd name="T17" fmla="*/ 18 h 2810"/>
                  <a:gd name="T18" fmla="*/ 176 w 2066"/>
                  <a:gd name="T19" fmla="*/ 88 h 2810"/>
                  <a:gd name="T20" fmla="*/ 310 w 2066"/>
                  <a:gd name="T21" fmla="*/ 283 h 2810"/>
                  <a:gd name="T22" fmla="*/ 414 w 2066"/>
                  <a:gd name="T23" fmla="*/ 440 h 2810"/>
                  <a:gd name="T24" fmla="*/ 464 w 2066"/>
                  <a:gd name="T25" fmla="*/ 519 h 2810"/>
                  <a:gd name="T26" fmla="*/ 492 w 2066"/>
                  <a:gd name="T27" fmla="*/ 578 h 2810"/>
                  <a:gd name="T28" fmla="*/ 493 w 2066"/>
                  <a:gd name="T29" fmla="*/ 636 h 2810"/>
                  <a:gd name="T30" fmla="*/ 437 w 2066"/>
                  <a:gd name="T31" fmla="*/ 681 h 2810"/>
                  <a:gd name="T32" fmla="*/ 372 w 2066"/>
                  <a:gd name="T33" fmla="*/ 670 h 2810"/>
                  <a:gd name="T34" fmla="*/ 330 w 2066"/>
                  <a:gd name="T35" fmla="*/ 624 h 2810"/>
                  <a:gd name="T36" fmla="*/ 269 w 2066"/>
                  <a:gd name="T37" fmla="*/ 543 h 2810"/>
                  <a:gd name="T38" fmla="*/ 117 w 2066"/>
                  <a:gd name="T39" fmla="*/ 323 h 2810"/>
                  <a:gd name="T40" fmla="*/ 72 w 2066"/>
                  <a:gd name="T41" fmla="*/ 290 h 2810"/>
                  <a:gd name="T42" fmla="*/ 118 w 2066"/>
                  <a:gd name="T43" fmla="*/ 356 h 2810"/>
                  <a:gd name="T44" fmla="*/ 198 w 2066"/>
                  <a:gd name="T45" fmla="*/ 473 h 2810"/>
                  <a:gd name="T46" fmla="*/ 260 w 2066"/>
                  <a:gd name="T47" fmla="*/ 562 h 2810"/>
                  <a:gd name="T48" fmla="*/ 297 w 2066"/>
                  <a:gd name="T49" fmla="*/ 615 h 2810"/>
                  <a:gd name="T50" fmla="*/ 343 w 2066"/>
                  <a:gd name="T51" fmla="*/ 671 h 2810"/>
                  <a:gd name="T52" fmla="*/ 399 w 2066"/>
                  <a:gd name="T53" fmla="*/ 702 h 2810"/>
                  <a:gd name="T54" fmla="*/ 475 w 2066"/>
                  <a:gd name="T55" fmla="*/ 686 h 2810"/>
                  <a:gd name="T56" fmla="*/ 514 w 2066"/>
                  <a:gd name="T57" fmla="*/ 633 h 2810"/>
                  <a:gd name="T58" fmla="*/ 511 w 2066"/>
                  <a:gd name="T59" fmla="*/ 570 h 2810"/>
                  <a:gd name="T60" fmla="*/ 407 w 2066"/>
                  <a:gd name="T61" fmla="*/ 394 h 2810"/>
                  <a:gd name="T62" fmla="*/ 222 w 2066"/>
                  <a:gd name="T63" fmla="*/ 120 h 2810"/>
                  <a:gd name="T64" fmla="*/ 127 w 2066"/>
                  <a:gd name="T65" fmla="*/ 5 h 2810"/>
                  <a:gd name="T66" fmla="*/ 40 w 2066"/>
                  <a:gd name="T67" fmla="*/ 19 h 2810"/>
                  <a:gd name="T68" fmla="*/ 0 w 2066"/>
                  <a:gd name="T69" fmla="*/ 87 h 2810"/>
                  <a:gd name="T70" fmla="*/ 24 w 2066"/>
                  <a:gd name="T71" fmla="*/ 150 h 2810"/>
                  <a:gd name="T72" fmla="*/ 74 w 2066"/>
                  <a:gd name="T73" fmla="*/ 226 h 2810"/>
                  <a:gd name="T74" fmla="*/ 141 w 2066"/>
                  <a:gd name="T75" fmla="*/ 322 h 2810"/>
                  <a:gd name="T76" fmla="*/ 255 w 2066"/>
                  <a:gd name="T77" fmla="*/ 486 h 2810"/>
                  <a:gd name="T78" fmla="*/ 311 w 2066"/>
                  <a:gd name="T79" fmla="*/ 550 h 2810"/>
                  <a:gd name="T80" fmla="*/ 357 w 2066"/>
                  <a:gd name="T81" fmla="*/ 553 h 2810"/>
                  <a:gd name="T82" fmla="*/ 403 w 2066"/>
                  <a:gd name="T83" fmla="*/ 520 h 2810"/>
                  <a:gd name="T84" fmla="*/ 400 w 2066"/>
                  <a:gd name="T85" fmla="*/ 464 h 2810"/>
                  <a:gd name="T86" fmla="*/ 361 w 2066"/>
                  <a:gd name="T87" fmla="*/ 396 h 2810"/>
                  <a:gd name="T88" fmla="*/ 269 w 2066"/>
                  <a:gd name="T89" fmla="*/ 261 h 2810"/>
                  <a:gd name="T90" fmla="*/ 149 w 2066"/>
                  <a:gd name="T91" fmla="*/ 89 h 2810"/>
                  <a:gd name="T92" fmla="*/ 102 w 2066"/>
                  <a:gd name="T93" fmla="*/ 44 h 2810"/>
                  <a:gd name="T94" fmla="*/ 55 w 2066"/>
                  <a:gd name="T95" fmla="*/ 61 h 2810"/>
                  <a:gd name="T96" fmla="*/ 49 w 2066"/>
                  <a:gd name="T97" fmla="*/ 112 h 2810"/>
                  <a:gd name="T98" fmla="*/ 84 w 2066"/>
                  <a:gd name="T99" fmla="*/ 167 h 2810"/>
                  <a:gd name="T100" fmla="*/ 191 w 2066"/>
                  <a:gd name="T101" fmla="*/ 327 h 2810"/>
                  <a:gd name="T102" fmla="*/ 297 w 2066"/>
                  <a:gd name="T103" fmla="*/ 478 h 2810"/>
                  <a:gd name="T104" fmla="*/ 343 w 2066"/>
                  <a:gd name="T105" fmla="*/ 512 h 2810"/>
                  <a:gd name="T106" fmla="*/ 365 w 2066"/>
                  <a:gd name="T107" fmla="*/ 471 h 2810"/>
                  <a:gd name="T108" fmla="*/ 282 w 2066"/>
                  <a:gd name="T109" fmla="*/ 343 h 2810"/>
                  <a:gd name="T110" fmla="*/ 170 w 2066"/>
                  <a:gd name="T111" fmla="*/ 180 h 2810"/>
                  <a:gd name="T112" fmla="*/ 159 w 2066"/>
                  <a:gd name="T113" fmla="*/ 197 h 2810"/>
                  <a:gd name="T114" fmla="*/ 329 w 2066"/>
                  <a:gd name="T115" fmla="*/ 446 h 2810"/>
                  <a:gd name="T116" fmla="*/ 313 w 2066"/>
                  <a:gd name="T117" fmla="*/ 466 h 2810"/>
                  <a:gd name="T118" fmla="*/ 113 w 2066"/>
                  <a:gd name="T119" fmla="*/ 177 h 2810"/>
                  <a:gd name="T120" fmla="*/ 82 w 2066"/>
                  <a:gd name="T121" fmla="*/ 66 h 2810"/>
                  <a:gd name="T122" fmla="*/ 130 w 2066"/>
                  <a:gd name="T123" fmla="*/ 95 h 2810"/>
                  <a:gd name="T124" fmla="*/ 181 w 2066"/>
                  <a:gd name="T125" fmla="*/ 163 h 28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2066" h="2810">
                    <a:moveTo>
                      <a:pt x="745" y="681"/>
                    </a:moveTo>
                    <a:lnTo>
                      <a:pt x="747" y="685"/>
                    </a:lnTo>
                    <a:lnTo>
                      <a:pt x="751" y="692"/>
                    </a:lnTo>
                    <a:lnTo>
                      <a:pt x="757" y="700"/>
                    </a:lnTo>
                    <a:lnTo>
                      <a:pt x="762" y="707"/>
                    </a:lnTo>
                    <a:lnTo>
                      <a:pt x="770" y="717"/>
                    </a:lnTo>
                    <a:lnTo>
                      <a:pt x="776" y="728"/>
                    </a:lnTo>
                    <a:lnTo>
                      <a:pt x="783" y="740"/>
                    </a:lnTo>
                    <a:lnTo>
                      <a:pt x="793" y="751"/>
                    </a:lnTo>
                    <a:lnTo>
                      <a:pt x="800" y="764"/>
                    </a:lnTo>
                    <a:lnTo>
                      <a:pt x="812" y="778"/>
                    </a:lnTo>
                    <a:lnTo>
                      <a:pt x="821" y="793"/>
                    </a:lnTo>
                    <a:lnTo>
                      <a:pt x="833" y="808"/>
                    </a:lnTo>
                    <a:lnTo>
                      <a:pt x="844" y="825"/>
                    </a:lnTo>
                    <a:lnTo>
                      <a:pt x="854" y="842"/>
                    </a:lnTo>
                    <a:lnTo>
                      <a:pt x="867" y="860"/>
                    </a:lnTo>
                    <a:lnTo>
                      <a:pt x="880" y="879"/>
                    </a:lnTo>
                    <a:lnTo>
                      <a:pt x="892" y="896"/>
                    </a:lnTo>
                    <a:lnTo>
                      <a:pt x="905" y="917"/>
                    </a:lnTo>
                    <a:lnTo>
                      <a:pt x="918" y="936"/>
                    </a:lnTo>
                    <a:lnTo>
                      <a:pt x="933" y="956"/>
                    </a:lnTo>
                    <a:lnTo>
                      <a:pt x="947" y="977"/>
                    </a:lnTo>
                    <a:lnTo>
                      <a:pt x="962" y="998"/>
                    </a:lnTo>
                    <a:lnTo>
                      <a:pt x="977" y="1021"/>
                    </a:lnTo>
                    <a:lnTo>
                      <a:pt x="992" y="1044"/>
                    </a:lnTo>
                    <a:lnTo>
                      <a:pt x="1008" y="1067"/>
                    </a:lnTo>
                    <a:lnTo>
                      <a:pt x="1023" y="1090"/>
                    </a:lnTo>
                    <a:lnTo>
                      <a:pt x="1038" y="1112"/>
                    </a:lnTo>
                    <a:lnTo>
                      <a:pt x="1055" y="1137"/>
                    </a:lnTo>
                    <a:lnTo>
                      <a:pt x="1070" y="1160"/>
                    </a:lnTo>
                    <a:lnTo>
                      <a:pt x="1085" y="1183"/>
                    </a:lnTo>
                    <a:lnTo>
                      <a:pt x="1103" y="1207"/>
                    </a:lnTo>
                    <a:lnTo>
                      <a:pt x="1118" y="1232"/>
                    </a:lnTo>
                    <a:lnTo>
                      <a:pt x="1135" y="1255"/>
                    </a:lnTo>
                    <a:lnTo>
                      <a:pt x="1150" y="1280"/>
                    </a:lnTo>
                    <a:lnTo>
                      <a:pt x="1165" y="1303"/>
                    </a:lnTo>
                    <a:lnTo>
                      <a:pt x="1182" y="1327"/>
                    </a:lnTo>
                    <a:lnTo>
                      <a:pt x="1198" y="1352"/>
                    </a:lnTo>
                    <a:lnTo>
                      <a:pt x="1215" y="1375"/>
                    </a:lnTo>
                    <a:lnTo>
                      <a:pt x="1230" y="1400"/>
                    </a:lnTo>
                    <a:lnTo>
                      <a:pt x="1247" y="1424"/>
                    </a:lnTo>
                    <a:lnTo>
                      <a:pt x="1262" y="1447"/>
                    </a:lnTo>
                    <a:lnTo>
                      <a:pt x="1277" y="1470"/>
                    </a:lnTo>
                    <a:lnTo>
                      <a:pt x="1293" y="1493"/>
                    </a:lnTo>
                    <a:lnTo>
                      <a:pt x="1308" y="1516"/>
                    </a:lnTo>
                    <a:lnTo>
                      <a:pt x="1321" y="1538"/>
                    </a:lnTo>
                    <a:lnTo>
                      <a:pt x="1336" y="1561"/>
                    </a:lnTo>
                    <a:lnTo>
                      <a:pt x="1350" y="1582"/>
                    </a:lnTo>
                    <a:lnTo>
                      <a:pt x="1365" y="1603"/>
                    </a:lnTo>
                    <a:lnTo>
                      <a:pt x="1378" y="1624"/>
                    </a:lnTo>
                    <a:lnTo>
                      <a:pt x="1391" y="1645"/>
                    </a:lnTo>
                    <a:lnTo>
                      <a:pt x="1405" y="1664"/>
                    </a:lnTo>
                    <a:lnTo>
                      <a:pt x="1416" y="1683"/>
                    </a:lnTo>
                    <a:lnTo>
                      <a:pt x="1428" y="1702"/>
                    </a:lnTo>
                    <a:lnTo>
                      <a:pt x="1441" y="1719"/>
                    </a:lnTo>
                    <a:lnTo>
                      <a:pt x="1452" y="1736"/>
                    </a:lnTo>
                    <a:lnTo>
                      <a:pt x="1462" y="1753"/>
                    </a:lnTo>
                    <a:lnTo>
                      <a:pt x="1473" y="1768"/>
                    </a:lnTo>
                    <a:lnTo>
                      <a:pt x="1483" y="1784"/>
                    </a:lnTo>
                    <a:lnTo>
                      <a:pt x="1490" y="1799"/>
                    </a:lnTo>
                    <a:lnTo>
                      <a:pt x="1500" y="1812"/>
                    </a:lnTo>
                    <a:lnTo>
                      <a:pt x="1507" y="1825"/>
                    </a:lnTo>
                    <a:lnTo>
                      <a:pt x="1515" y="1837"/>
                    </a:lnTo>
                    <a:lnTo>
                      <a:pt x="1521" y="1848"/>
                    </a:lnTo>
                    <a:lnTo>
                      <a:pt x="1526" y="1860"/>
                    </a:lnTo>
                    <a:lnTo>
                      <a:pt x="1528" y="1863"/>
                    </a:lnTo>
                    <a:lnTo>
                      <a:pt x="1532" y="1867"/>
                    </a:lnTo>
                    <a:lnTo>
                      <a:pt x="1534" y="1873"/>
                    </a:lnTo>
                    <a:lnTo>
                      <a:pt x="1536" y="1877"/>
                    </a:lnTo>
                    <a:lnTo>
                      <a:pt x="1538" y="1881"/>
                    </a:lnTo>
                    <a:lnTo>
                      <a:pt x="1540" y="1884"/>
                    </a:lnTo>
                    <a:lnTo>
                      <a:pt x="1542" y="1890"/>
                    </a:lnTo>
                    <a:lnTo>
                      <a:pt x="1543" y="1894"/>
                    </a:lnTo>
                    <a:lnTo>
                      <a:pt x="1543" y="1898"/>
                    </a:lnTo>
                    <a:lnTo>
                      <a:pt x="1547" y="1902"/>
                    </a:lnTo>
                    <a:lnTo>
                      <a:pt x="1547" y="1905"/>
                    </a:lnTo>
                    <a:lnTo>
                      <a:pt x="1549" y="1911"/>
                    </a:lnTo>
                    <a:lnTo>
                      <a:pt x="1551" y="1915"/>
                    </a:lnTo>
                    <a:lnTo>
                      <a:pt x="1551" y="1919"/>
                    </a:lnTo>
                    <a:lnTo>
                      <a:pt x="1553" y="1922"/>
                    </a:lnTo>
                    <a:lnTo>
                      <a:pt x="1555" y="1926"/>
                    </a:lnTo>
                    <a:lnTo>
                      <a:pt x="1555" y="1934"/>
                    </a:lnTo>
                    <a:lnTo>
                      <a:pt x="1557" y="1941"/>
                    </a:lnTo>
                    <a:lnTo>
                      <a:pt x="1557" y="1949"/>
                    </a:lnTo>
                    <a:lnTo>
                      <a:pt x="1559" y="1959"/>
                    </a:lnTo>
                    <a:lnTo>
                      <a:pt x="1559" y="1964"/>
                    </a:lnTo>
                    <a:lnTo>
                      <a:pt x="1559" y="1972"/>
                    </a:lnTo>
                    <a:lnTo>
                      <a:pt x="1557" y="1979"/>
                    </a:lnTo>
                    <a:lnTo>
                      <a:pt x="1557" y="1985"/>
                    </a:lnTo>
                    <a:lnTo>
                      <a:pt x="1557" y="1993"/>
                    </a:lnTo>
                    <a:lnTo>
                      <a:pt x="1555" y="1998"/>
                    </a:lnTo>
                    <a:lnTo>
                      <a:pt x="1553" y="2004"/>
                    </a:lnTo>
                    <a:lnTo>
                      <a:pt x="1551" y="2012"/>
                    </a:lnTo>
                    <a:lnTo>
                      <a:pt x="1547" y="2018"/>
                    </a:lnTo>
                    <a:lnTo>
                      <a:pt x="1545" y="2023"/>
                    </a:lnTo>
                    <a:lnTo>
                      <a:pt x="1543" y="2029"/>
                    </a:lnTo>
                    <a:lnTo>
                      <a:pt x="1540" y="2037"/>
                    </a:lnTo>
                    <a:lnTo>
                      <a:pt x="1536" y="2040"/>
                    </a:lnTo>
                    <a:lnTo>
                      <a:pt x="1532" y="2046"/>
                    </a:lnTo>
                    <a:lnTo>
                      <a:pt x="1528" y="2052"/>
                    </a:lnTo>
                    <a:lnTo>
                      <a:pt x="1524" y="2057"/>
                    </a:lnTo>
                    <a:lnTo>
                      <a:pt x="1521" y="2061"/>
                    </a:lnTo>
                    <a:lnTo>
                      <a:pt x="1515" y="2067"/>
                    </a:lnTo>
                    <a:lnTo>
                      <a:pt x="1511" y="2071"/>
                    </a:lnTo>
                    <a:lnTo>
                      <a:pt x="1507" y="2076"/>
                    </a:lnTo>
                    <a:lnTo>
                      <a:pt x="1502" y="2078"/>
                    </a:lnTo>
                    <a:lnTo>
                      <a:pt x="1498" y="2082"/>
                    </a:lnTo>
                    <a:lnTo>
                      <a:pt x="1494" y="2084"/>
                    </a:lnTo>
                    <a:lnTo>
                      <a:pt x="1490" y="2090"/>
                    </a:lnTo>
                    <a:lnTo>
                      <a:pt x="1486" y="2092"/>
                    </a:lnTo>
                    <a:lnTo>
                      <a:pt x="1483" y="2094"/>
                    </a:lnTo>
                    <a:lnTo>
                      <a:pt x="1477" y="2097"/>
                    </a:lnTo>
                    <a:lnTo>
                      <a:pt x="1473" y="2099"/>
                    </a:lnTo>
                    <a:lnTo>
                      <a:pt x="1469" y="2103"/>
                    </a:lnTo>
                    <a:lnTo>
                      <a:pt x="1466" y="2105"/>
                    </a:lnTo>
                    <a:lnTo>
                      <a:pt x="1460" y="2107"/>
                    </a:lnTo>
                    <a:lnTo>
                      <a:pt x="1456" y="2111"/>
                    </a:lnTo>
                    <a:lnTo>
                      <a:pt x="1452" y="2113"/>
                    </a:lnTo>
                    <a:lnTo>
                      <a:pt x="1448" y="2114"/>
                    </a:lnTo>
                    <a:lnTo>
                      <a:pt x="1443" y="2116"/>
                    </a:lnTo>
                    <a:lnTo>
                      <a:pt x="1439" y="2120"/>
                    </a:lnTo>
                    <a:lnTo>
                      <a:pt x="1435" y="2120"/>
                    </a:lnTo>
                    <a:lnTo>
                      <a:pt x="1431" y="2122"/>
                    </a:lnTo>
                    <a:lnTo>
                      <a:pt x="1426" y="2124"/>
                    </a:lnTo>
                    <a:lnTo>
                      <a:pt x="1422" y="2126"/>
                    </a:lnTo>
                    <a:lnTo>
                      <a:pt x="1416" y="2128"/>
                    </a:lnTo>
                    <a:lnTo>
                      <a:pt x="1412" y="2130"/>
                    </a:lnTo>
                    <a:lnTo>
                      <a:pt x="1409" y="2130"/>
                    </a:lnTo>
                    <a:lnTo>
                      <a:pt x="1405" y="2132"/>
                    </a:lnTo>
                    <a:lnTo>
                      <a:pt x="1399" y="2134"/>
                    </a:lnTo>
                    <a:lnTo>
                      <a:pt x="1395" y="2134"/>
                    </a:lnTo>
                    <a:lnTo>
                      <a:pt x="1391" y="2135"/>
                    </a:lnTo>
                    <a:lnTo>
                      <a:pt x="1386" y="2135"/>
                    </a:lnTo>
                    <a:lnTo>
                      <a:pt x="1382" y="2137"/>
                    </a:lnTo>
                    <a:lnTo>
                      <a:pt x="1378" y="2137"/>
                    </a:lnTo>
                    <a:lnTo>
                      <a:pt x="1372" y="2137"/>
                    </a:lnTo>
                    <a:lnTo>
                      <a:pt x="1369" y="2139"/>
                    </a:lnTo>
                    <a:lnTo>
                      <a:pt x="1365" y="2139"/>
                    </a:lnTo>
                    <a:lnTo>
                      <a:pt x="1359" y="2139"/>
                    </a:lnTo>
                    <a:lnTo>
                      <a:pt x="1355" y="2139"/>
                    </a:lnTo>
                    <a:lnTo>
                      <a:pt x="1351" y="2139"/>
                    </a:lnTo>
                    <a:lnTo>
                      <a:pt x="1346" y="2139"/>
                    </a:lnTo>
                    <a:lnTo>
                      <a:pt x="1344" y="2139"/>
                    </a:lnTo>
                    <a:lnTo>
                      <a:pt x="1338" y="2139"/>
                    </a:lnTo>
                    <a:lnTo>
                      <a:pt x="1334" y="2139"/>
                    </a:lnTo>
                    <a:lnTo>
                      <a:pt x="1331" y="2139"/>
                    </a:lnTo>
                    <a:lnTo>
                      <a:pt x="1325" y="2137"/>
                    </a:lnTo>
                    <a:lnTo>
                      <a:pt x="1321" y="2137"/>
                    </a:lnTo>
                    <a:lnTo>
                      <a:pt x="1317" y="2137"/>
                    </a:lnTo>
                    <a:lnTo>
                      <a:pt x="1310" y="2135"/>
                    </a:lnTo>
                    <a:lnTo>
                      <a:pt x="1304" y="2135"/>
                    </a:lnTo>
                    <a:lnTo>
                      <a:pt x="1294" y="2132"/>
                    </a:lnTo>
                    <a:lnTo>
                      <a:pt x="1287" y="2130"/>
                    </a:lnTo>
                    <a:lnTo>
                      <a:pt x="1281" y="2128"/>
                    </a:lnTo>
                    <a:lnTo>
                      <a:pt x="1275" y="2124"/>
                    </a:lnTo>
                    <a:lnTo>
                      <a:pt x="1268" y="2120"/>
                    </a:lnTo>
                    <a:lnTo>
                      <a:pt x="1262" y="2116"/>
                    </a:lnTo>
                    <a:lnTo>
                      <a:pt x="1255" y="2111"/>
                    </a:lnTo>
                    <a:lnTo>
                      <a:pt x="1251" y="2107"/>
                    </a:lnTo>
                    <a:lnTo>
                      <a:pt x="1245" y="2101"/>
                    </a:lnTo>
                    <a:lnTo>
                      <a:pt x="1241" y="2097"/>
                    </a:lnTo>
                    <a:lnTo>
                      <a:pt x="1236" y="2092"/>
                    </a:lnTo>
                    <a:lnTo>
                      <a:pt x="1232" y="2088"/>
                    </a:lnTo>
                    <a:lnTo>
                      <a:pt x="1226" y="2082"/>
                    </a:lnTo>
                    <a:lnTo>
                      <a:pt x="1220" y="2076"/>
                    </a:lnTo>
                    <a:lnTo>
                      <a:pt x="1217" y="2071"/>
                    </a:lnTo>
                    <a:lnTo>
                      <a:pt x="1211" y="2063"/>
                    </a:lnTo>
                    <a:lnTo>
                      <a:pt x="1205" y="2057"/>
                    </a:lnTo>
                    <a:lnTo>
                      <a:pt x="1198" y="2050"/>
                    </a:lnTo>
                    <a:lnTo>
                      <a:pt x="1192" y="2042"/>
                    </a:lnTo>
                    <a:lnTo>
                      <a:pt x="1186" y="2037"/>
                    </a:lnTo>
                    <a:lnTo>
                      <a:pt x="1180" y="2029"/>
                    </a:lnTo>
                    <a:lnTo>
                      <a:pt x="1173" y="2021"/>
                    </a:lnTo>
                    <a:lnTo>
                      <a:pt x="1167" y="2012"/>
                    </a:lnTo>
                    <a:lnTo>
                      <a:pt x="1161" y="2004"/>
                    </a:lnTo>
                    <a:lnTo>
                      <a:pt x="1154" y="1997"/>
                    </a:lnTo>
                    <a:lnTo>
                      <a:pt x="1148" y="1987"/>
                    </a:lnTo>
                    <a:lnTo>
                      <a:pt x="1141" y="1978"/>
                    </a:lnTo>
                    <a:lnTo>
                      <a:pt x="1133" y="1968"/>
                    </a:lnTo>
                    <a:lnTo>
                      <a:pt x="1125" y="1959"/>
                    </a:lnTo>
                    <a:lnTo>
                      <a:pt x="1118" y="1949"/>
                    </a:lnTo>
                    <a:lnTo>
                      <a:pt x="1110" y="1940"/>
                    </a:lnTo>
                    <a:lnTo>
                      <a:pt x="1104" y="1928"/>
                    </a:lnTo>
                    <a:lnTo>
                      <a:pt x="1095" y="1919"/>
                    </a:lnTo>
                    <a:lnTo>
                      <a:pt x="1087" y="1907"/>
                    </a:lnTo>
                    <a:lnTo>
                      <a:pt x="1078" y="1896"/>
                    </a:lnTo>
                    <a:lnTo>
                      <a:pt x="1072" y="1886"/>
                    </a:lnTo>
                    <a:lnTo>
                      <a:pt x="1063" y="1873"/>
                    </a:lnTo>
                    <a:lnTo>
                      <a:pt x="1055" y="1862"/>
                    </a:lnTo>
                    <a:lnTo>
                      <a:pt x="1046" y="1850"/>
                    </a:lnTo>
                    <a:lnTo>
                      <a:pt x="1038" y="1839"/>
                    </a:lnTo>
                    <a:lnTo>
                      <a:pt x="1028" y="1825"/>
                    </a:lnTo>
                    <a:lnTo>
                      <a:pt x="1019" y="1812"/>
                    </a:lnTo>
                    <a:lnTo>
                      <a:pt x="1009" y="1799"/>
                    </a:lnTo>
                    <a:lnTo>
                      <a:pt x="1000" y="1786"/>
                    </a:lnTo>
                    <a:lnTo>
                      <a:pt x="990" y="1772"/>
                    </a:lnTo>
                    <a:lnTo>
                      <a:pt x="981" y="1759"/>
                    </a:lnTo>
                    <a:lnTo>
                      <a:pt x="971" y="1744"/>
                    </a:lnTo>
                    <a:lnTo>
                      <a:pt x="962" y="1730"/>
                    </a:lnTo>
                    <a:lnTo>
                      <a:pt x="951" y="1715"/>
                    </a:lnTo>
                    <a:lnTo>
                      <a:pt x="941" y="1702"/>
                    </a:lnTo>
                    <a:lnTo>
                      <a:pt x="932" y="1687"/>
                    </a:lnTo>
                    <a:lnTo>
                      <a:pt x="920" y="1671"/>
                    </a:lnTo>
                    <a:lnTo>
                      <a:pt x="911" y="1656"/>
                    </a:lnTo>
                    <a:lnTo>
                      <a:pt x="899" y="1641"/>
                    </a:lnTo>
                    <a:lnTo>
                      <a:pt x="890" y="1626"/>
                    </a:lnTo>
                    <a:lnTo>
                      <a:pt x="878" y="1611"/>
                    </a:lnTo>
                    <a:lnTo>
                      <a:pt x="867" y="1593"/>
                    </a:lnTo>
                    <a:lnTo>
                      <a:pt x="856" y="1576"/>
                    </a:lnTo>
                    <a:lnTo>
                      <a:pt x="844" y="1561"/>
                    </a:lnTo>
                    <a:lnTo>
                      <a:pt x="833" y="1544"/>
                    </a:lnTo>
                    <a:lnTo>
                      <a:pt x="821" y="1527"/>
                    </a:lnTo>
                    <a:lnTo>
                      <a:pt x="808" y="1510"/>
                    </a:lnTo>
                    <a:lnTo>
                      <a:pt x="797" y="1493"/>
                    </a:lnTo>
                    <a:lnTo>
                      <a:pt x="785" y="1476"/>
                    </a:lnTo>
                    <a:lnTo>
                      <a:pt x="772" y="1457"/>
                    </a:lnTo>
                    <a:lnTo>
                      <a:pt x="761" y="1439"/>
                    </a:lnTo>
                    <a:lnTo>
                      <a:pt x="749" y="1420"/>
                    </a:lnTo>
                    <a:lnTo>
                      <a:pt x="738" y="1403"/>
                    </a:lnTo>
                    <a:lnTo>
                      <a:pt x="724" y="1384"/>
                    </a:lnTo>
                    <a:lnTo>
                      <a:pt x="711" y="1365"/>
                    </a:lnTo>
                    <a:lnTo>
                      <a:pt x="698" y="1346"/>
                    </a:lnTo>
                    <a:lnTo>
                      <a:pt x="686" y="1327"/>
                    </a:lnTo>
                    <a:lnTo>
                      <a:pt x="671" y="1308"/>
                    </a:lnTo>
                    <a:lnTo>
                      <a:pt x="658" y="1289"/>
                    </a:lnTo>
                    <a:lnTo>
                      <a:pt x="645" y="1268"/>
                    </a:lnTo>
                    <a:lnTo>
                      <a:pt x="631" y="1249"/>
                    </a:lnTo>
                    <a:lnTo>
                      <a:pt x="618" y="1228"/>
                    </a:lnTo>
                    <a:lnTo>
                      <a:pt x="605" y="1209"/>
                    </a:lnTo>
                    <a:lnTo>
                      <a:pt x="589" y="1190"/>
                    </a:lnTo>
                    <a:lnTo>
                      <a:pt x="576" y="1171"/>
                    </a:lnTo>
                    <a:lnTo>
                      <a:pt x="563" y="1150"/>
                    </a:lnTo>
                    <a:lnTo>
                      <a:pt x="548" y="1131"/>
                    </a:lnTo>
                    <a:lnTo>
                      <a:pt x="534" y="1112"/>
                    </a:lnTo>
                    <a:lnTo>
                      <a:pt x="519" y="1091"/>
                    </a:lnTo>
                    <a:lnTo>
                      <a:pt x="506" y="1072"/>
                    </a:lnTo>
                    <a:lnTo>
                      <a:pt x="491" y="1052"/>
                    </a:lnTo>
                    <a:lnTo>
                      <a:pt x="477" y="1033"/>
                    </a:lnTo>
                    <a:lnTo>
                      <a:pt x="464" y="1014"/>
                    </a:lnTo>
                    <a:lnTo>
                      <a:pt x="449" y="995"/>
                    </a:lnTo>
                    <a:lnTo>
                      <a:pt x="436" y="974"/>
                    </a:lnTo>
                    <a:lnTo>
                      <a:pt x="422" y="955"/>
                    </a:lnTo>
                    <a:lnTo>
                      <a:pt x="407" y="936"/>
                    </a:lnTo>
                    <a:lnTo>
                      <a:pt x="394" y="917"/>
                    </a:lnTo>
                    <a:lnTo>
                      <a:pt x="380" y="898"/>
                    </a:lnTo>
                    <a:lnTo>
                      <a:pt x="367" y="879"/>
                    </a:lnTo>
                    <a:lnTo>
                      <a:pt x="354" y="860"/>
                    </a:lnTo>
                    <a:lnTo>
                      <a:pt x="341" y="840"/>
                    </a:lnTo>
                    <a:lnTo>
                      <a:pt x="327" y="821"/>
                    </a:lnTo>
                    <a:lnTo>
                      <a:pt x="314" y="804"/>
                    </a:lnTo>
                    <a:lnTo>
                      <a:pt x="303" y="785"/>
                    </a:lnTo>
                    <a:lnTo>
                      <a:pt x="289" y="766"/>
                    </a:lnTo>
                    <a:lnTo>
                      <a:pt x="276" y="749"/>
                    </a:lnTo>
                    <a:lnTo>
                      <a:pt x="265" y="732"/>
                    </a:lnTo>
                    <a:lnTo>
                      <a:pt x="253" y="715"/>
                    </a:lnTo>
                    <a:lnTo>
                      <a:pt x="242" y="696"/>
                    </a:lnTo>
                    <a:lnTo>
                      <a:pt x="230" y="679"/>
                    </a:lnTo>
                    <a:lnTo>
                      <a:pt x="219" y="662"/>
                    </a:lnTo>
                    <a:lnTo>
                      <a:pt x="209" y="645"/>
                    </a:lnTo>
                    <a:lnTo>
                      <a:pt x="198" y="628"/>
                    </a:lnTo>
                    <a:lnTo>
                      <a:pt x="189" y="612"/>
                    </a:lnTo>
                    <a:lnTo>
                      <a:pt x="179" y="595"/>
                    </a:lnTo>
                    <a:lnTo>
                      <a:pt x="170" y="580"/>
                    </a:lnTo>
                    <a:lnTo>
                      <a:pt x="160" y="563"/>
                    </a:lnTo>
                    <a:lnTo>
                      <a:pt x="151" y="548"/>
                    </a:lnTo>
                    <a:lnTo>
                      <a:pt x="143" y="532"/>
                    </a:lnTo>
                    <a:lnTo>
                      <a:pt x="135" y="517"/>
                    </a:lnTo>
                    <a:lnTo>
                      <a:pt x="126" y="504"/>
                    </a:lnTo>
                    <a:lnTo>
                      <a:pt x="120" y="489"/>
                    </a:lnTo>
                    <a:lnTo>
                      <a:pt x="113" y="475"/>
                    </a:lnTo>
                    <a:lnTo>
                      <a:pt x="109" y="462"/>
                    </a:lnTo>
                    <a:lnTo>
                      <a:pt x="101" y="449"/>
                    </a:lnTo>
                    <a:lnTo>
                      <a:pt x="97" y="435"/>
                    </a:lnTo>
                    <a:lnTo>
                      <a:pt x="92" y="422"/>
                    </a:lnTo>
                    <a:lnTo>
                      <a:pt x="88" y="411"/>
                    </a:lnTo>
                    <a:lnTo>
                      <a:pt x="84" y="397"/>
                    </a:lnTo>
                    <a:lnTo>
                      <a:pt x="80" y="386"/>
                    </a:lnTo>
                    <a:lnTo>
                      <a:pt x="78" y="375"/>
                    </a:lnTo>
                    <a:lnTo>
                      <a:pt x="76" y="363"/>
                    </a:lnTo>
                    <a:lnTo>
                      <a:pt x="75" y="352"/>
                    </a:lnTo>
                    <a:lnTo>
                      <a:pt x="73" y="342"/>
                    </a:lnTo>
                    <a:lnTo>
                      <a:pt x="73" y="333"/>
                    </a:lnTo>
                    <a:lnTo>
                      <a:pt x="73" y="323"/>
                    </a:lnTo>
                    <a:lnTo>
                      <a:pt x="73" y="314"/>
                    </a:lnTo>
                    <a:lnTo>
                      <a:pt x="76" y="306"/>
                    </a:lnTo>
                    <a:lnTo>
                      <a:pt x="78" y="299"/>
                    </a:lnTo>
                    <a:lnTo>
                      <a:pt x="82" y="291"/>
                    </a:lnTo>
                    <a:lnTo>
                      <a:pt x="84" y="283"/>
                    </a:lnTo>
                    <a:lnTo>
                      <a:pt x="88" y="276"/>
                    </a:lnTo>
                    <a:lnTo>
                      <a:pt x="90" y="268"/>
                    </a:lnTo>
                    <a:lnTo>
                      <a:pt x="95" y="261"/>
                    </a:lnTo>
                    <a:lnTo>
                      <a:pt x="99" y="253"/>
                    </a:lnTo>
                    <a:lnTo>
                      <a:pt x="105" y="245"/>
                    </a:lnTo>
                    <a:lnTo>
                      <a:pt x="109" y="238"/>
                    </a:lnTo>
                    <a:lnTo>
                      <a:pt x="114" y="230"/>
                    </a:lnTo>
                    <a:lnTo>
                      <a:pt x="118" y="223"/>
                    </a:lnTo>
                    <a:lnTo>
                      <a:pt x="124" y="217"/>
                    </a:lnTo>
                    <a:lnTo>
                      <a:pt x="130" y="209"/>
                    </a:lnTo>
                    <a:lnTo>
                      <a:pt x="135" y="202"/>
                    </a:lnTo>
                    <a:lnTo>
                      <a:pt x="141" y="196"/>
                    </a:lnTo>
                    <a:lnTo>
                      <a:pt x="147" y="188"/>
                    </a:lnTo>
                    <a:lnTo>
                      <a:pt x="154" y="183"/>
                    </a:lnTo>
                    <a:lnTo>
                      <a:pt x="162" y="177"/>
                    </a:lnTo>
                    <a:lnTo>
                      <a:pt x="168" y="169"/>
                    </a:lnTo>
                    <a:lnTo>
                      <a:pt x="173" y="164"/>
                    </a:lnTo>
                    <a:lnTo>
                      <a:pt x="181" y="156"/>
                    </a:lnTo>
                    <a:lnTo>
                      <a:pt x="189" y="150"/>
                    </a:lnTo>
                    <a:lnTo>
                      <a:pt x="194" y="145"/>
                    </a:lnTo>
                    <a:lnTo>
                      <a:pt x="202" y="139"/>
                    </a:lnTo>
                    <a:lnTo>
                      <a:pt x="209" y="133"/>
                    </a:lnTo>
                    <a:lnTo>
                      <a:pt x="217" y="129"/>
                    </a:lnTo>
                    <a:lnTo>
                      <a:pt x="225" y="124"/>
                    </a:lnTo>
                    <a:lnTo>
                      <a:pt x="234" y="118"/>
                    </a:lnTo>
                    <a:lnTo>
                      <a:pt x="242" y="114"/>
                    </a:lnTo>
                    <a:lnTo>
                      <a:pt x="249" y="110"/>
                    </a:lnTo>
                    <a:lnTo>
                      <a:pt x="257" y="105"/>
                    </a:lnTo>
                    <a:lnTo>
                      <a:pt x="266" y="101"/>
                    </a:lnTo>
                    <a:lnTo>
                      <a:pt x="274" y="97"/>
                    </a:lnTo>
                    <a:lnTo>
                      <a:pt x="284" y="95"/>
                    </a:lnTo>
                    <a:lnTo>
                      <a:pt x="291" y="89"/>
                    </a:lnTo>
                    <a:lnTo>
                      <a:pt x="299" y="87"/>
                    </a:lnTo>
                    <a:lnTo>
                      <a:pt x="308" y="84"/>
                    </a:lnTo>
                    <a:lnTo>
                      <a:pt x="316" y="82"/>
                    </a:lnTo>
                    <a:lnTo>
                      <a:pt x="325" y="80"/>
                    </a:lnTo>
                    <a:lnTo>
                      <a:pt x="333" y="78"/>
                    </a:lnTo>
                    <a:lnTo>
                      <a:pt x="342" y="76"/>
                    </a:lnTo>
                    <a:lnTo>
                      <a:pt x="352" y="74"/>
                    </a:lnTo>
                    <a:lnTo>
                      <a:pt x="360" y="74"/>
                    </a:lnTo>
                    <a:lnTo>
                      <a:pt x="369" y="72"/>
                    </a:lnTo>
                    <a:lnTo>
                      <a:pt x="379" y="72"/>
                    </a:lnTo>
                    <a:lnTo>
                      <a:pt x="386" y="72"/>
                    </a:lnTo>
                    <a:lnTo>
                      <a:pt x="396" y="72"/>
                    </a:lnTo>
                    <a:lnTo>
                      <a:pt x="403" y="72"/>
                    </a:lnTo>
                    <a:lnTo>
                      <a:pt x="413" y="74"/>
                    </a:lnTo>
                    <a:lnTo>
                      <a:pt x="422" y="76"/>
                    </a:lnTo>
                    <a:lnTo>
                      <a:pt x="430" y="76"/>
                    </a:lnTo>
                    <a:lnTo>
                      <a:pt x="439" y="78"/>
                    </a:lnTo>
                    <a:lnTo>
                      <a:pt x="447" y="82"/>
                    </a:lnTo>
                    <a:lnTo>
                      <a:pt x="456" y="86"/>
                    </a:lnTo>
                    <a:lnTo>
                      <a:pt x="464" y="87"/>
                    </a:lnTo>
                    <a:lnTo>
                      <a:pt x="474" y="91"/>
                    </a:lnTo>
                    <a:lnTo>
                      <a:pt x="481" y="95"/>
                    </a:lnTo>
                    <a:lnTo>
                      <a:pt x="491" y="101"/>
                    </a:lnTo>
                    <a:lnTo>
                      <a:pt x="498" y="105"/>
                    </a:lnTo>
                    <a:lnTo>
                      <a:pt x="508" y="110"/>
                    </a:lnTo>
                    <a:lnTo>
                      <a:pt x="515" y="116"/>
                    </a:lnTo>
                    <a:lnTo>
                      <a:pt x="523" y="124"/>
                    </a:lnTo>
                    <a:lnTo>
                      <a:pt x="531" y="129"/>
                    </a:lnTo>
                    <a:lnTo>
                      <a:pt x="540" y="137"/>
                    </a:lnTo>
                    <a:lnTo>
                      <a:pt x="548" y="145"/>
                    </a:lnTo>
                    <a:lnTo>
                      <a:pt x="555" y="152"/>
                    </a:lnTo>
                    <a:lnTo>
                      <a:pt x="559" y="158"/>
                    </a:lnTo>
                    <a:lnTo>
                      <a:pt x="563" y="164"/>
                    </a:lnTo>
                    <a:lnTo>
                      <a:pt x="569" y="169"/>
                    </a:lnTo>
                    <a:lnTo>
                      <a:pt x="574" y="177"/>
                    </a:lnTo>
                    <a:lnTo>
                      <a:pt x="580" y="184"/>
                    </a:lnTo>
                    <a:lnTo>
                      <a:pt x="586" y="192"/>
                    </a:lnTo>
                    <a:lnTo>
                      <a:pt x="593" y="202"/>
                    </a:lnTo>
                    <a:lnTo>
                      <a:pt x="601" y="211"/>
                    </a:lnTo>
                    <a:lnTo>
                      <a:pt x="608" y="221"/>
                    </a:lnTo>
                    <a:lnTo>
                      <a:pt x="616" y="232"/>
                    </a:lnTo>
                    <a:lnTo>
                      <a:pt x="626" y="243"/>
                    </a:lnTo>
                    <a:lnTo>
                      <a:pt x="633" y="255"/>
                    </a:lnTo>
                    <a:lnTo>
                      <a:pt x="643" y="266"/>
                    </a:lnTo>
                    <a:lnTo>
                      <a:pt x="652" y="280"/>
                    </a:lnTo>
                    <a:lnTo>
                      <a:pt x="662" y="293"/>
                    </a:lnTo>
                    <a:lnTo>
                      <a:pt x="671" y="308"/>
                    </a:lnTo>
                    <a:lnTo>
                      <a:pt x="683" y="321"/>
                    </a:lnTo>
                    <a:lnTo>
                      <a:pt x="692" y="337"/>
                    </a:lnTo>
                    <a:lnTo>
                      <a:pt x="704" y="352"/>
                    </a:lnTo>
                    <a:lnTo>
                      <a:pt x="715" y="369"/>
                    </a:lnTo>
                    <a:lnTo>
                      <a:pt x="726" y="384"/>
                    </a:lnTo>
                    <a:lnTo>
                      <a:pt x="738" y="401"/>
                    </a:lnTo>
                    <a:lnTo>
                      <a:pt x="749" y="418"/>
                    </a:lnTo>
                    <a:lnTo>
                      <a:pt x="762" y="435"/>
                    </a:lnTo>
                    <a:lnTo>
                      <a:pt x="776" y="453"/>
                    </a:lnTo>
                    <a:lnTo>
                      <a:pt x="787" y="472"/>
                    </a:lnTo>
                    <a:lnTo>
                      <a:pt x="800" y="491"/>
                    </a:lnTo>
                    <a:lnTo>
                      <a:pt x="814" y="510"/>
                    </a:lnTo>
                    <a:lnTo>
                      <a:pt x="827" y="529"/>
                    </a:lnTo>
                    <a:lnTo>
                      <a:pt x="840" y="550"/>
                    </a:lnTo>
                    <a:lnTo>
                      <a:pt x="856" y="569"/>
                    </a:lnTo>
                    <a:lnTo>
                      <a:pt x="871" y="589"/>
                    </a:lnTo>
                    <a:lnTo>
                      <a:pt x="884" y="610"/>
                    </a:lnTo>
                    <a:lnTo>
                      <a:pt x="897" y="629"/>
                    </a:lnTo>
                    <a:lnTo>
                      <a:pt x="913" y="652"/>
                    </a:lnTo>
                    <a:lnTo>
                      <a:pt x="928" y="673"/>
                    </a:lnTo>
                    <a:lnTo>
                      <a:pt x="941" y="694"/>
                    </a:lnTo>
                    <a:lnTo>
                      <a:pt x="956" y="715"/>
                    </a:lnTo>
                    <a:lnTo>
                      <a:pt x="971" y="738"/>
                    </a:lnTo>
                    <a:lnTo>
                      <a:pt x="987" y="761"/>
                    </a:lnTo>
                    <a:lnTo>
                      <a:pt x="1002" y="783"/>
                    </a:lnTo>
                    <a:lnTo>
                      <a:pt x="1017" y="804"/>
                    </a:lnTo>
                    <a:lnTo>
                      <a:pt x="1032" y="827"/>
                    </a:lnTo>
                    <a:lnTo>
                      <a:pt x="1047" y="850"/>
                    </a:lnTo>
                    <a:lnTo>
                      <a:pt x="1065" y="873"/>
                    </a:lnTo>
                    <a:lnTo>
                      <a:pt x="1080" y="896"/>
                    </a:lnTo>
                    <a:lnTo>
                      <a:pt x="1095" y="918"/>
                    </a:lnTo>
                    <a:lnTo>
                      <a:pt x="1110" y="943"/>
                    </a:lnTo>
                    <a:lnTo>
                      <a:pt x="1127" y="966"/>
                    </a:lnTo>
                    <a:lnTo>
                      <a:pt x="1142" y="989"/>
                    </a:lnTo>
                    <a:lnTo>
                      <a:pt x="1158" y="1012"/>
                    </a:lnTo>
                    <a:lnTo>
                      <a:pt x="1173" y="1036"/>
                    </a:lnTo>
                    <a:lnTo>
                      <a:pt x="1190" y="1059"/>
                    </a:lnTo>
                    <a:lnTo>
                      <a:pt x="1205" y="1082"/>
                    </a:lnTo>
                    <a:lnTo>
                      <a:pt x="1220" y="1105"/>
                    </a:lnTo>
                    <a:lnTo>
                      <a:pt x="1237" y="1130"/>
                    </a:lnTo>
                    <a:lnTo>
                      <a:pt x="1253" y="1152"/>
                    </a:lnTo>
                    <a:lnTo>
                      <a:pt x="1268" y="1175"/>
                    </a:lnTo>
                    <a:lnTo>
                      <a:pt x="1283" y="1198"/>
                    </a:lnTo>
                    <a:lnTo>
                      <a:pt x="1300" y="1221"/>
                    </a:lnTo>
                    <a:lnTo>
                      <a:pt x="1313" y="1244"/>
                    </a:lnTo>
                    <a:lnTo>
                      <a:pt x="1331" y="1268"/>
                    </a:lnTo>
                    <a:lnTo>
                      <a:pt x="1346" y="1291"/>
                    </a:lnTo>
                    <a:lnTo>
                      <a:pt x="1361" y="1314"/>
                    </a:lnTo>
                    <a:lnTo>
                      <a:pt x="1372" y="1331"/>
                    </a:lnTo>
                    <a:lnTo>
                      <a:pt x="1386" y="1348"/>
                    </a:lnTo>
                    <a:lnTo>
                      <a:pt x="1395" y="1365"/>
                    </a:lnTo>
                    <a:lnTo>
                      <a:pt x="1409" y="1382"/>
                    </a:lnTo>
                    <a:lnTo>
                      <a:pt x="1420" y="1400"/>
                    </a:lnTo>
                    <a:lnTo>
                      <a:pt x="1431" y="1417"/>
                    </a:lnTo>
                    <a:lnTo>
                      <a:pt x="1441" y="1434"/>
                    </a:lnTo>
                    <a:lnTo>
                      <a:pt x="1452" y="1451"/>
                    </a:lnTo>
                    <a:lnTo>
                      <a:pt x="1464" y="1466"/>
                    </a:lnTo>
                    <a:lnTo>
                      <a:pt x="1473" y="1481"/>
                    </a:lnTo>
                    <a:lnTo>
                      <a:pt x="1485" y="1497"/>
                    </a:lnTo>
                    <a:lnTo>
                      <a:pt x="1496" y="1514"/>
                    </a:lnTo>
                    <a:lnTo>
                      <a:pt x="1505" y="1529"/>
                    </a:lnTo>
                    <a:lnTo>
                      <a:pt x="1517" y="1544"/>
                    </a:lnTo>
                    <a:lnTo>
                      <a:pt x="1526" y="1561"/>
                    </a:lnTo>
                    <a:lnTo>
                      <a:pt x="1538" y="1576"/>
                    </a:lnTo>
                    <a:lnTo>
                      <a:pt x="1547" y="1590"/>
                    </a:lnTo>
                    <a:lnTo>
                      <a:pt x="1557" y="1605"/>
                    </a:lnTo>
                    <a:lnTo>
                      <a:pt x="1566" y="1620"/>
                    </a:lnTo>
                    <a:lnTo>
                      <a:pt x="1576" y="1635"/>
                    </a:lnTo>
                    <a:lnTo>
                      <a:pt x="1585" y="1649"/>
                    </a:lnTo>
                    <a:lnTo>
                      <a:pt x="1595" y="1664"/>
                    </a:lnTo>
                    <a:lnTo>
                      <a:pt x="1602" y="1677"/>
                    </a:lnTo>
                    <a:lnTo>
                      <a:pt x="1614" y="1690"/>
                    </a:lnTo>
                    <a:lnTo>
                      <a:pt x="1621" y="1704"/>
                    </a:lnTo>
                    <a:lnTo>
                      <a:pt x="1631" y="1717"/>
                    </a:lnTo>
                    <a:lnTo>
                      <a:pt x="1638" y="1730"/>
                    </a:lnTo>
                    <a:lnTo>
                      <a:pt x="1648" y="1744"/>
                    </a:lnTo>
                    <a:lnTo>
                      <a:pt x="1656" y="1757"/>
                    </a:lnTo>
                    <a:lnTo>
                      <a:pt x="1663" y="1768"/>
                    </a:lnTo>
                    <a:lnTo>
                      <a:pt x="1673" y="1782"/>
                    </a:lnTo>
                    <a:lnTo>
                      <a:pt x="1680" y="1795"/>
                    </a:lnTo>
                    <a:lnTo>
                      <a:pt x="1688" y="1805"/>
                    </a:lnTo>
                    <a:lnTo>
                      <a:pt x="1694" y="1816"/>
                    </a:lnTo>
                    <a:lnTo>
                      <a:pt x="1701" y="1827"/>
                    </a:lnTo>
                    <a:lnTo>
                      <a:pt x="1709" y="1841"/>
                    </a:lnTo>
                    <a:lnTo>
                      <a:pt x="1716" y="1850"/>
                    </a:lnTo>
                    <a:lnTo>
                      <a:pt x="1722" y="1862"/>
                    </a:lnTo>
                    <a:lnTo>
                      <a:pt x="1730" y="1873"/>
                    </a:lnTo>
                    <a:lnTo>
                      <a:pt x="1737" y="1883"/>
                    </a:lnTo>
                    <a:lnTo>
                      <a:pt x="1743" y="1892"/>
                    </a:lnTo>
                    <a:lnTo>
                      <a:pt x="1749" y="1902"/>
                    </a:lnTo>
                    <a:lnTo>
                      <a:pt x="1754" y="1913"/>
                    </a:lnTo>
                    <a:lnTo>
                      <a:pt x="1762" y="1922"/>
                    </a:lnTo>
                    <a:lnTo>
                      <a:pt x="1768" y="1932"/>
                    </a:lnTo>
                    <a:lnTo>
                      <a:pt x="1773" y="1940"/>
                    </a:lnTo>
                    <a:lnTo>
                      <a:pt x="1779" y="1949"/>
                    </a:lnTo>
                    <a:lnTo>
                      <a:pt x="1785" y="1959"/>
                    </a:lnTo>
                    <a:lnTo>
                      <a:pt x="1789" y="1966"/>
                    </a:lnTo>
                    <a:lnTo>
                      <a:pt x="1794" y="1974"/>
                    </a:lnTo>
                    <a:lnTo>
                      <a:pt x="1800" y="1981"/>
                    </a:lnTo>
                    <a:lnTo>
                      <a:pt x="1804" y="1989"/>
                    </a:lnTo>
                    <a:lnTo>
                      <a:pt x="1808" y="1997"/>
                    </a:lnTo>
                    <a:lnTo>
                      <a:pt x="1813" y="2004"/>
                    </a:lnTo>
                    <a:lnTo>
                      <a:pt x="1817" y="2010"/>
                    </a:lnTo>
                    <a:lnTo>
                      <a:pt x="1821" y="2018"/>
                    </a:lnTo>
                    <a:lnTo>
                      <a:pt x="1825" y="2023"/>
                    </a:lnTo>
                    <a:lnTo>
                      <a:pt x="1828" y="2029"/>
                    </a:lnTo>
                    <a:lnTo>
                      <a:pt x="1832" y="2037"/>
                    </a:lnTo>
                    <a:lnTo>
                      <a:pt x="1836" y="2042"/>
                    </a:lnTo>
                    <a:lnTo>
                      <a:pt x="1838" y="2046"/>
                    </a:lnTo>
                    <a:lnTo>
                      <a:pt x="1842" y="2052"/>
                    </a:lnTo>
                    <a:lnTo>
                      <a:pt x="1846" y="2057"/>
                    </a:lnTo>
                    <a:lnTo>
                      <a:pt x="1847" y="2061"/>
                    </a:lnTo>
                    <a:lnTo>
                      <a:pt x="1851" y="2067"/>
                    </a:lnTo>
                    <a:lnTo>
                      <a:pt x="1855" y="2075"/>
                    </a:lnTo>
                    <a:lnTo>
                      <a:pt x="1857" y="2080"/>
                    </a:lnTo>
                    <a:lnTo>
                      <a:pt x="1861" y="2088"/>
                    </a:lnTo>
                    <a:lnTo>
                      <a:pt x="1865" y="2094"/>
                    </a:lnTo>
                    <a:lnTo>
                      <a:pt x="1868" y="2099"/>
                    </a:lnTo>
                    <a:lnTo>
                      <a:pt x="1872" y="2107"/>
                    </a:lnTo>
                    <a:lnTo>
                      <a:pt x="1876" y="2114"/>
                    </a:lnTo>
                    <a:lnTo>
                      <a:pt x="1878" y="2120"/>
                    </a:lnTo>
                    <a:lnTo>
                      <a:pt x="1882" y="2126"/>
                    </a:lnTo>
                    <a:lnTo>
                      <a:pt x="1885" y="2132"/>
                    </a:lnTo>
                    <a:lnTo>
                      <a:pt x="1889" y="2139"/>
                    </a:lnTo>
                    <a:lnTo>
                      <a:pt x="1891" y="2145"/>
                    </a:lnTo>
                    <a:lnTo>
                      <a:pt x="1895" y="2153"/>
                    </a:lnTo>
                    <a:lnTo>
                      <a:pt x="1899" y="2158"/>
                    </a:lnTo>
                    <a:lnTo>
                      <a:pt x="1903" y="2166"/>
                    </a:lnTo>
                    <a:lnTo>
                      <a:pt x="1906" y="2172"/>
                    </a:lnTo>
                    <a:lnTo>
                      <a:pt x="1908" y="2177"/>
                    </a:lnTo>
                    <a:lnTo>
                      <a:pt x="1912" y="2185"/>
                    </a:lnTo>
                    <a:lnTo>
                      <a:pt x="1916" y="2191"/>
                    </a:lnTo>
                    <a:lnTo>
                      <a:pt x="1920" y="2196"/>
                    </a:lnTo>
                    <a:lnTo>
                      <a:pt x="1922" y="2204"/>
                    </a:lnTo>
                    <a:lnTo>
                      <a:pt x="1925" y="2210"/>
                    </a:lnTo>
                    <a:lnTo>
                      <a:pt x="1929" y="2217"/>
                    </a:lnTo>
                    <a:lnTo>
                      <a:pt x="1931" y="2223"/>
                    </a:lnTo>
                    <a:lnTo>
                      <a:pt x="1933" y="2230"/>
                    </a:lnTo>
                    <a:lnTo>
                      <a:pt x="1937" y="2236"/>
                    </a:lnTo>
                    <a:lnTo>
                      <a:pt x="1941" y="2244"/>
                    </a:lnTo>
                    <a:lnTo>
                      <a:pt x="1942" y="2249"/>
                    </a:lnTo>
                    <a:lnTo>
                      <a:pt x="1946" y="2255"/>
                    </a:lnTo>
                    <a:lnTo>
                      <a:pt x="1948" y="2263"/>
                    </a:lnTo>
                    <a:lnTo>
                      <a:pt x="1952" y="2269"/>
                    </a:lnTo>
                    <a:lnTo>
                      <a:pt x="1954" y="2276"/>
                    </a:lnTo>
                    <a:lnTo>
                      <a:pt x="1956" y="2282"/>
                    </a:lnTo>
                    <a:lnTo>
                      <a:pt x="1958" y="2288"/>
                    </a:lnTo>
                    <a:lnTo>
                      <a:pt x="1961" y="2293"/>
                    </a:lnTo>
                    <a:lnTo>
                      <a:pt x="1963" y="2301"/>
                    </a:lnTo>
                    <a:lnTo>
                      <a:pt x="1965" y="2307"/>
                    </a:lnTo>
                    <a:lnTo>
                      <a:pt x="1967" y="2312"/>
                    </a:lnTo>
                    <a:lnTo>
                      <a:pt x="1969" y="2320"/>
                    </a:lnTo>
                    <a:lnTo>
                      <a:pt x="1971" y="2326"/>
                    </a:lnTo>
                    <a:lnTo>
                      <a:pt x="1973" y="2331"/>
                    </a:lnTo>
                    <a:lnTo>
                      <a:pt x="1975" y="2337"/>
                    </a:lnTo>
                    <a:lnTo>
                      <a:pt x="1977" y="2345"/>
                    </a:lnTo>
                    <a:lnTo>
                      <a:pt x="1979" y="2350"/>
                    </a:lnTo>
                    <a:lnTo>
                      <a:pt x="1979" y="2358"/>
                    </a:lnTo>
                    <a:lnTo>
                      <a:pt x="1980" y="2364"/>
                    </a:lnTo>
                    <a:lnTo>
                      <a:pt x="1982" y="2369"/>
                    </a:lnTo>
                    <a:lnTo>
                      <a:pt x="1984" y="2375"/>
                    </a:lnTo>
                    <a:lnTo>
                      <a:pt x="1986" y="2383"/>
                    </a:lnTo>
                    <a:lnTo>
                      <a:pt x="1986" y="2386"/>
                    </a:lnTo>
                    <a:lnTo>
                      <a:pt x="1988" y="2394"/>
                    </a:lnTo>
                    <a:lnTo>
                      <a:pt x="1988" y="2400"/>
                    </a:lnTo>
                    <a:lnTo>
                      <a:pt x="1988" y="2405"/>
                    </a:lnTo>
                    <a:lnTo>
                      <a:pt x="1990" y="2411"/>
                    </a:lnTo>
                    <a:lnTo>
                      <a:pt x="1990" y="2419"/>
                    </a:lnTo>
                    <a:lnTo>
                      <a:pt x="1990" y="2424"/>
                    </a:lnTo>
                    <a:lnTo>
                      <a:pt x="1990" y="2430"/>
                    </a:lnTo>
                    <a:lnTo>
                      <a:pt x="1990" y="2436"/>
                    </a:lnTo>
                    <a:lnTo>
                      <a:pt x="1990" y="2442"/>
                    </a:lnTo>
                    <a:lnTo>
                      <a:pt x="1990" y="2447"/>
                    </a:lnTo>
                    <a:lnTo>
                      <a:pt x="1990" y="2453"/>
                    </a:lnTo>
                    <a:lnTo>
                      <a:pt x="1990" y="2459"/>
                    </a:lnTo>
                    <a:lnTo>
                      <a:pt x="1990" y="2466"/>
                    </a:lnTo>
                    <a:lnTo>
                      <a:pt x="1988" y="2472"/>
                    </a:lnTo>
                    <a:lnTo>
                      <a:pt x="1986" y="2478"/>
                    </a:lnTo>
                    <a:lnTo>
                      <a:pt x="1986" y="2483"/>
                    </a:lnTo>
                    <a:lnTo>
                      <a:pt x="1984" y="2491"/>
                    </a:lnTo>
                    <a:lnTo>
                      <a:pt x="1982" y="2497"/>
                    </a:lnTo>
                    <a:lnTo>
                      <a:pt x="1982" y="2504"/>
                    </a:lnTo>
                    <a:lnTo>
                      <a:pt x="1979" y="2510"/>
                    </a:lnTo>
                    <a:lnTo>
                      <a:pt x="1979" y="2518"/>
                    </a:lnTo>
                    <a:lnTo>
                      <a:pt x="1975" y="2523"/>
                    </a:lnTo>
                    <a:lnTo>
                      <a:pt x="1973" y="2531"/>
                    </a:lnTo>
                    <a:lnTo>
                      <a:pt x="1971" y="2537"/>
                    </a:lnTo>
                    <a:lnTo>
                      <a:pt x="1969" y="2544"/>
                    </a:lnTo>
                    <a:lnTo>
                      <a:pt x="1965" y="2550"/>
                    </a:lnTo>
                    <a:lnTo>
                      <a:pt x="1961" y="2558"/>
                    </a:lnTo>
                    <a:lnTo>
                      <a:pt x="1958" y="2563"/>
                    </a:lnTo>
                    <a:lnTo>
                      <a:pt x="1956" y="2571"/>
                    </a:lnTo>
                    <a:lnTo>
                      <a:pt x="1952" y="2577"/>
                    </a:lnTo>
                    <a:lnTo>
                      <a:pt x="1948" y="2582"/>
                    </a:lnTo>
                    <a:lnTo>
                      <a:pt x="1942" y="2588"/>
                    </a:lnTo>
                    <a:lnTo>
                      <a:pt x="1939" y="2596"/>
                    </a:lnTo>
                    <a:lnTo>
                      <a:pt x="1933" y="2601"/>
                    </a:lnTo>
                    <a:lnTo>
                      <a:pt x="1929" y="2609"/>
                    </a:lnTo>
                    <a:lnTo>
                      <a:pt x="1923" y="2615"/>
                    </a:lnTo>
                    <a:lnTo>
                      <a:pt x="1920" y="2620"/>
                    </a:lnTo>
                    <a:lnTo>
                      <a:pt x="1912" y="2626"/>
                    </a:lnTo>
                    <a:lnTo>
                      <a:pt x="1906" y="2632"/>
                    </a:lnTo>
                    <a:lnTo>
                      <a:pt x="1901" y="2637"/>
                    </a:lnTo>
                    <a:lnTo>
                      <a:pt x="1895" y="2645"/>
                    </a:lnTo>
                    <a:lnTo>
                      <a:pt x="1887" y="2649"/>
                    </a:lnTo>
                    <a:lnTo>
                      <a:pt x="1880" y="2655"/>
                    </a:lnTo>
                    <a:lnTo>
                      <a:pt x="1874" y="2660"/>
                    </a:lnTo>
                    <a:lnTo>
                      <a:pt x="1866" y="2666"/>
                    </a:lnTo>
                    <a:lnTo>
                      <a:pt x="1859" y="2670"/>
                    </a:lnTo>
                    <a:lnTo>
                      <a:pt x="1853" y="2674"/>
                    </a:lnTo>
                    <a:lnTo>
                      <a:pt x="1846" y="2677"/>
                    </a:lnTo>
                    <a:lnTo>
                      <a:pt x="1838" y="2683"/>
                    </a:lnTo>
                    <a:lnTo>
                      <a:pt x="1832" y="2687"/>
                    </a:lnTo>
                    <a:lnTo>
                      <a:pt x="1825" y="2691"/>
                    </a:lnTo>
                    <a:lnTo>
                      <a:pt x="1817" y="2694"/>
                    </a:lnTo>
                    <a:lnTo>
                      <a:pt x="1811" y="2698"/>
                    </a:lnTo>
                    <a:lnTo>
                      <a:pt x="1804" y="2700"/>
                    </a:lnTo>
                    <a:lnTo>
                      <a:pt x="1796" y="2702"/>
                    </a:lnTo>
                    <a:lnTo>
                      <a:pt x="1789" y="2706"/>
                    </a:lnTo>
                    <a:lnTo>
                      <a:pt x="1783" y="2708"/>
                    </a:lnTo>
                    <a:lnTo>
                      <a:pt x="1775" y="2712"/>
                    </a:lnTo>
                    <a:lnTo>
                      <a:pt x="1768" y="2713"/>
                    </a:lnTo>
                    <a:lnTo>
                      <a:pt x="1762" y="2715"/>
                    </a:lnTo>
                    <a:lnTo>
                      <a:pt x="1754" y="2719"/>
                    </a:lnTo>
                    <a:lnTo>
                      <a:pt x="1747" y="2721"/>
                    </a:lnTo>
                    <a:lnTo>
                      <a:pt x="1739" y="2723"/>
                    </a:lnTo>
                    <a:lnTo>
                      <a:pt x="1733" y="2723"/>
                    </a:lnTo>
                    <a:lnTo>
                      <a:pt x="1726" y="2725"/>
                    </a:lnTo>
                    <a:lnTo>
                      <a:pt x="1718" y="2727"/>
                    </a:lnTo>
                    <a:lnTo>
                      <a:pt x="1711" y="2729"/>
                    </a:lnTo>
                    <a:lnTo>
                      <a:pt x="1705" y="2729"/>
                    </a:lnTo>
                    <a:lnTo>
                      <a:pt x="1697" y="2731"/>
                    </a:lnTo>
                    <a:lnTo>
                      <a:pt x="1690" y="2731"/>
                    </a:lnTo>
                    <a:lnTo>
                      <a:pt x="1682" y="2731"/>
                    </a:lnTo>
                    <a:lnTo>
                      <a:pt x="1675" y="2732"/>
                    </a:lnTo>
                    <a:lnTo>
                      <a:pt x="1669" y="2732"/>
                    </a:lnTo>
                    <a:lnTo>
                      <a:pt x="1661" y="2732"/>
                    </a:lnTo>
                    <a:lnTo>
                      <a:pt x="1654" y="2732"/>
                    </a:lnTo>
                    <a:lnTo>
                      <a:pt x="1646" y="2732"/>
                    </a:lnTo>
                    <a:lnTo>
                      <a:pt x="1640" y="2732"/>
                    </a:lnTo>
                    <a:lnTo>
                      <a:pt x="1633" y="2731"/>
                    </a:lnTo>
                    <a:lnTo>
                      <a:pt x="1625" y="2731"/>
                    </a:lnTo>
                    <a:lnTo>
                      <a:pt x="1618" y="2729"/>
                    </a:lnTo>
                    <a:lnTo>
                      <a:pt x="1610" y="2729"/>
                    </a:lnTo>
                    <a:lnTo>
                      <a:pt x="1602" y="2727"/>
                    </a:lnTo>
                    <a:lnTo>
                      <a:pt x="1597" y="2725"/>
                    </a:lnTo>
                    <a:lnTo>
                      <a:pt x="1589" y="2723"/>
                    </a:lnTo>
                    <a:lnTo>
                      <a:pt x="1581" y="2723"/>
                    </a:lnTo>
                    <a:lnTo>
                      <a:pt x="1574" y="2719"/>
                    </a:lnTo>
                    <a:lnTo>
                      <a:pt x="1568" y="2717"/>
                    </a:lnTo>
                    <a:lnTo>
                      <a:pt x="1561" y="2715"/>
                    </a:lnTo>
                    <a:lnTo>
                      <a:pt x="1555" y="2713"/>
                    </a:lnTo>
                    <a:lnTo>
                      <a:pt x="1547" y="2710"/>
                    </a:lnTo>
                    <a:lnTo>
                      <a:pt x="1542" y="2708"/>
                    </a:lnTo>
                    <a:lnTo>
                      <a:pt x="1534" y="2704"/>
                    </a:lnTo>
                    <a:lnTo>
                      <a:pt x="1528" y="2702"/>
                    </a:lnTo>
                    <a:lnTo>
                      <a:pt x="1521" y="2698"/>
                    </a:lnTo>
                    <a:lnTo>
                      <a:pt x="1515" y="2694"/>
                    </a:lnTo>
                    <a:lnTo>
                      <a:pt x="1507" y="2691"/>
                    </a:lnTo>
                    <a:lnTo>
                      <a:pt x="1500" y="2687"/>
                    </a:lnTo>
                    <a:lnTo>
                      <a:pt x="1494" y="2681"/>
                    </a:lnTo>
                    <a:lnTo>
                      <a:pt x="1486" y="2677"/>
                    </a:lnTo>
                    <a:lnTo>
                      <a:pt x="1481" y="2672"/>
                    </a:lnTo>
                    <a:lnTo>
                      <a:pt x="1475" y="2668"/>
                    </a:lnTo>
                    <a:lnTo>
                      <a:pt x="1467" y="2662"/>
                    </a:lnTo>
                    <a:lnTo>
                      <a:pt x="1462" y="2658"/>
                    </a:lnTo>
                    <a:lnTo>
                      <a:pt x="1456" y="2653"/>
                    </a:lnTo>
                    <a:lnTo>
                      <a:pt x="1450" y="2647"/>
                    </a:lnTo>
                    <a:lnTo>
                      <a:pt x="1443" y="2641"/>
                    </a:lnTo>
                    <a:lnTo>
                      <a:pt x="1437" y="2635"/>
                    </a:lnTo>
                    <a:lnTo>
                      <a:pt x="1431" y="2630"/>
                    </a:lnTo>
                    <a:lnTo>
                      <a:pt x="1428" y="2624"/>
                    </a:lnTo>
                    <a:lnTo>
                      <a:pt x="1422" y="2618"/>
                    </a:lnTo>
                    <a:lnTo>
                      <a:pt x="1418" y="2615"/>
                    </a:lnTo>
                    <a:lnTo>
                      <a:pt x="1414" y="2611"/>
                    </a:lnTo>
                    <a:lnTo>
                      <a:pt x="1412" y="2607"/>
                    </a:lnTo>
                    <a:lnTo>
                      <a:pt x="1407" y="2601"/>
                    </a:lnTo>
                    <a:lnTo>
                      <a:pt x="1403" y="2599"/>
                    </a:lnTo>
                    <a:lnTo>
                      <a:pt x="1399" y="2594"/>
                    </a:lnTo>
                    <a:lnTo>
                      <a:pt x="1397" y="2590"/>
                    </a:lnTo>
                    <a:lnTo>
                      <a:pt x="1391" y="2584"/>
                    </a:lnTo>
                    <a:lnTo>
                      <a:pt x="1388" y="2580"/>
                    </a:lnTo>
                    <a:lnTo>
                      <a:pt x="1386" y="2577"/>
                    </a:lnTo>
                    <a:lnTo>
                      <a:pt x="1382" y="2571"/>
                    </a:lnTo>
                    <a:lnTo>
                      <a:pt x="1376" y="2567"/>
                    </a:lnTo>
                    <a:lnTo>
                      <a:pt x="1372" y="2563"/>
                    </a:lnTo>
                    <a:lnTo>
                      <a:pt x="1369" y="2558"/>
                    </a:lnTo>
                    <a:lnTo>
                      <a:pt x="1365" y="2554"/>
                    </a:lnTo>
                    <a:lnTo>
                      <a:pt x="1361" y="2548"/>
                    </a:lnTo>
                    <a:lnTo>
                      <a:pt x="1357" y="2542"/>
                    </a:lnTo>
                    <a:lnTo>
                      <a:pt x="1351" y="2539"/>
                    </a:lnTo>
                    <a:lnTo>
                      <a:pt x="1348" y="2533"/>
                    </a:lnTo>
                    <a:lnTo>
                      <a:pt x="1344" y="2527"/>
                    </a:lnTo>
                    <a:lnTo>
                      <a:pt x="1338" y="2521"/>
                    </a:lnTo>
                    <a:lnTo>
                      <a:pt x="1334" y="2516"/>
                    </a:lnTo>
                    <a:lnTo>
                      <a:pt x="1331" y="2512"/>
                    </a:lnTo>
                    <a:lnTo>
                      <a:pt x="1325" y="2506"/>
                    </a:lnTo>
                    <a:lnTo>
                      <a:pt x="1321" y="2500"/>
                    </a:lnTo>
                    <a:lnTo>
                      <a:pt x="1317" y="2493"/>
                    </a:lnTo>
                    <a:lnTo>
                      <a:pt x="1312" y="2489"/>
                    </a:lnTo>
                    <a:lnTo>
                      <a:pt x="1308" y="2481"/>
                    </a:lnTo>
                    <a:lnTo>
                      <a:pt x="1302" y="2476"/>
                    </a:lnTo>
                    <a:lnTo>
                      <a:pt x="1296" y="2470"/>
                    </a:lnTo>
                    <a:lnTo>
                      <a:pt x="1293" y="2464"/>
                    </a:lnTo>
                    <a:lnTo>
                      <a:pt x="1287" y="2457"/>
                    </a:lnTo>
                    <a:lnTo>
                      <a:pt x="1281" y="2449"/>
                    </a:lnTo>
                    <a:lnTo>
                      <a:pt x="1275" y="2443"/>
                    </a:lnTo>
                    <a:lnTo>
                      <a:pt x="1272" y="2436"/>
                    </a:lnTo>
                    <a:lnTo>
                      <a:pt x="1266" y="2428"/>
                    </a:lnTo>
                    <a:lnTo>
                      <a:pt x="1260" y="2421"/>
                    </a:lnTo>
                    <a:lnTo>
                      <a:pt x="1255" y="2413"/>
                    </a:lnTo>
                    <a:lnTo>
                      <a:pt x="1249" y="2405"/>
                    </a:lnTo>
                    <a:lnTo>
                      <a:pt x="1243" y="2398"/>
                    </a:lnTo>
                    <a:lnTo>
                      <a:pt x="1237" y="2390"/>
                    </a:lnTo>
                    <a:lnTo>
                      <a:pt x="1230" y="2381"/>
                    </a:lnTo>
                    <a:lnTo>
                      <a:pt x="1224" y="2373"/>
                    </a:lnTo>
                    <a:lnTo>
                      <a:pt x="1218" y="2365"/>
                    </a:lnTo>
                    <a:lnTo>
                      <a:pt x="1213" y="2356"/>
                    </a:lnTo>
                    <a:lnTo>
                      <a:pt x="1205" y="2346"/>
                    </a:lnTo>
                    <a:lnTo>
                      <a:pt x="1199" y="2339"/>
                    </a:lnTo>
                    <a:lnTo>
                      <a:pt x="1192" y="2329"/>
                    </a:lnTo>
                    <a:lnTo>
                      <a:pt x="1184" y="2320"/>
                    </a:lnTo>
                    <a:lnTo>
                      <a:pt x="1179" y="2310"/>
                    </a:lnTo>
                    <a:lnTo>
                      <a:pt x="1171" y="2301"/>
                    </a:lnTo>
                    <a:lnTo>
                      <a:pt x="1163" y="2291"/>
                    </a:lnTo>
                    <a:lnTo>
                      <a:pt x="1156" y="2280"/>
                    </a:lnTo>
                    <a:lnTo>
                      <a:pt x="1150" y="2270"/>
                    </a:lnTo>
                    <a:lnTo>
                      <a:pt x="1142" y="2261"/>
                    </a:lnTo>
                    <a:lnTo>
                      <a:pt x="1135" y="2249"/>
                    </a:lnTo>
                    <a:lnTo>
                      <a:pt x="1125" y="2238"/>
                    </a:lnTo>
                    <a:lnTo>
                      <a:pt x="1118" y="2227"/>
                    </a:lnTo>
                    <a:lnTo>
                      <a:pt x="1110" y="2215"/>
                    </a:lnTo>
                    <a:lnTo>
                      <a:pt x="1101" y="2204"/>
                    </a:lnTo>
                    <a:lnTo>
                      <a:pt x="1093" y="2192"/>
                    </a:lnTo>
                    <a:lnTo>
                      <a:pt x="1085" y="2181"/>
                    </a:lnTo>
                    <a:lnTo>
                      <a:pt x="1076" y="2170"/>
                    </a:lnTo>
                    <a:lnTo>
                      <a:pt x="1055" y="2139"/>
                    </a:lnTo>
                    <a:lnTo>
                      <a:pt x="1034" y="2111"/>
                    </a:lnTo>
                    <a:lnTo>
                      <a:pt x="1015" y="2080"/>
                    </a:lnTo>
                    <a:lnTo>
                      <a:pt x="994" y="2052"/>
                    </a:lnTo>
                    <a:lnTo>
                      <a:pt x="973" y="2023"/>
                    </a:lnTo>
                    <a:lnTo>
                      <a:pt x="954" y="1997"/>
                    </a:lnTo>
                    <a:lnTo>
                      <a:pt x="935" y="1968"/>
                    </a:lnTo>
                    <a:lnTo>
                      <a:pt x="916" y="1940"/>
                    </a:lnTo>
                    <a:lnTo>
                      <a:pt x="895" y="1913"/>
                    </a:lnTo>
                    <a:lnTo>
                      <a:pt x="878" y="1886"/>
                    </a:lnTo>
                    <a:lnTo>
                      <a:pt x="859" y="1858"/>
                    </a:lnTo>
                    <a:lnTo>
                      <a:pt x="840" y="1833"/>
                    </a:lnTo>
                    <a:lnTo>
                      <a:pt x="823" y="1805"/>
                    </a:lnTo>
                    <a:lnTo>
                      <a:pt x="804" y="1780"/>
                    </a:lnTo>
                    <a:lnTo>
                      <a:pt x="787" y="1755"/>
                    </a:lnTo>
                    <a:lnTo>
                      <a:pt x="770" y="1730"/>
                    </a:lnTo>
                    <a:lnTo>
                      <a:pt x="753" y="1704"/>
                    </a:lnTo>
                    <a:lnTo>
                      <a:pt x="736" y="1679"/>
                    </a:lnTo>
                    <a:lnTo>
                      <a:pt x="719" y="1656"/>
                    </a:lnTo>
                    <a:lnTo>
                      <a:pt x="704" y="1632"/>
                    </a:lnTo>
                    <a:lnTo>
                      <a:pt x="686" y="1607"/>
                    </a:lnTo>
                    <a:lnTo>
                      <a:pt x="671" y="1586"/>
                    </a:lnTo>
                    <a:lnTo>
                      <a:pt x="654" y="1563"/>
                    </a:lnTo>
                    <a:lnTo>
                      <a:pt x="639" y="1540"/>
                    </a:lnTo>
                    <a:lnTo>
                      <a:pt x="624" y="1519"/>
                    </a:lnTo>
                    <a:lnTo>
                      <a:pt x="610" y="1497"/>
                    </a:lnTo>
                    <a:lnTo>
                      <a:pt x="595" y="1476"/>
                    </a:lnTo>
                    <a:lnTo>
                      <a:pt x="582" y="1455"/>
                    </a:lnTo>
                    <a:lnTo>
                      <a:pt x="569" y="1434"/>
                    </a:lnTo>
                    <a:lnTo>
                      <a:pt x="555" y="1415"/>
                    </a:lnTo>
                    <a:lnTo>
                      <a:pt x="542" y="1396"/>
                    </a:lnTo>
                    <a:lnTo>
                      <a:pt x="529" y="1377"/>
                    </a:lnTo>
                    <a:lnTo>
                      <a:pt x="515" y="1358"/>
                    </a:lnTo>
                    <a:lnTo>
                      <a:pt x="504" y="1341"/>
                    </a:lnTo>
                    <a:lnTo>
                      <a:pt x="491" y="1322"/>
                    </a:lnTo>
                    <a:lnTo>
                      <a:pt x="479" y="1306"/>
                    </a:lnTo>
                    <a:lnTo>
                      <a:pt x="468" y="1289"/>
                    </a:lnTo>
                    <a:lnTo>
                      <a:pt x="456" y="1272"/>
                    </a:lnTo>
                    <a:lnTo>
                      <a:pt x="447" y="1257"/>
                    </a:lnTo>
                    <a:lnTo>
                      <a:pt x="437" y="1242"/>
                    </a:lnTo>
                    <a:lnTo>
                      <a:pt x="426" y="1228"/>
                    </a:lnTo>
                    <a:lnTo>
                      <a:pt x="417" y="1215"/>
                    </a:lnTo>
                    <a:lnTo>
                      <a:pt x="409" y="1200"/>
                    </a:lnTo>
                    <a:lnTo>
                      <a:pt x="399" y="1188"/>
                    </a:lnTo>
                    <a:lnTo>
                      <a:pt x="390" y="1175"/>
                    </a:lnTo>
                    <a:lnTo>
                      <a:pt x="382" y="1164"/>
                    </a:lnTo>
                    <a:lnTo>
                      <a:pt x="377" y="1152"/>
                    </a:lnTo>
                    <a:lnTo>
                      <a:pt x="369" y="1143"/>
                    </a:lnTo>
                    <a:lnTo>
                      <a:pt x="361" y="1131"/>
                    </a:lnTo>
                    <a:lnTo>
                      <a:pt x="356" y="1122"/>
                    </a:lnTo>
                    <a:lnTo>
                      <a:pt x="350" y="1112"/>
                    </a:lnTo>
                    <a:lnTo>
                      <a:pt x="344" y="1105"/>
                    </a:lnTo>
                    <a:lnTo>
                      <a:pt x="339" y="1097"/>
                    </a:lnTo>
                    <a:lnTo>
                      <a:pt x="335" y="1091"/>
                    </a:lnTo>
                    <a:lnTo>
                      <a:pt x="329" y="1084"/>
                    </a:lnTo>
                    <a:lnTo>
                      <a:pt x="327" y="1080"/>
                    </a:lnTo>
                    <a:lnTo>
                      <a:pt x="323" y="1072"/>
                    </a:lnTo>
                    <a:lnTo>
                      <a:pt x="320" y="1071"/>
                    </a:lnTo>
                    <a:lnTo>
                      <a:pt x="318" y="1065"/>
                    </a:lnTo>
                    <a:lnTo>
                      <a:pt x="316" y="1063"/>
                    </a:lnTo>
                    <a:lnTo>
                      <a:pt x="312" y="1059"/>
                    </a:lnTo>
                    <a:lnTo>
                      <a:pt x="312" y="1057"/>
                    </a:lnTo>
                    <a:lnTo>
                      <a:pt x="247" y="1103"/>
                    </a:lnTo>
                    <a:lnTo>
                      <a:pt x="251" y="1109"/>
                    </a:lnTo>
                    <a:lnTo>
                      <a:pt x="255" y="1114"/>
                    </a:lnTo>
                    <a:lnTo>
                      <a:pt x="261" y="1122"/>
                    </a:lnTo>
                    <a:lnTo>
                      <a:pt x="266" y="1130"/>
                    </a:lnTo>
                    <a:lnTo>
                      <a:pt x="268" y="1131"/>
                    </a:lnTo>
                    <a:lnTo>
                      <a:pt x="270" y="1135"/>
                    </a:lnTo>
                    <a:lnTo>
                      <a:pt x="274" y="1141"/>
                    </a:lnTo>
                    <a:lnTo>
                      <a:pt x="276" y="1145"/>
                    </a:lnTo>
                    <a:lnTo>
                      <a:pt x="278" y="1149"/>
                    </a:lnTo>
                    <a:lnTo>
                      <a:pt x="282" y="1152"/>
                    </a:lnTo>
                    <a:lnTo>
                      <a:pt x="285" y="1158"/>
                    </a:lnTo>
                    <a:lnTo>
                      <a:pt x="289" y="1162"/>
                    </a:lnTo>
                    <a:lnTo>
                      <a:pt x="291" y="1168"/>
                    </a:lnTo>
                    <a:lnTo>
                      <a:pt x="295" y="1171"/>
                    </a:lnTo>
                    <a:lnTo>
                      <a:pt x="299" y="1175"/>
                    </a:lnTo>
                    <a:lnTo>
                      <a:pt x="303" y="1183"/>
                    </a:lnTo>
                    <a:lnTo>
                      <a:pt x="306" y="1187"/>
                    </a:lnTo>
                    <a:lnTo>
                      <a:pt x="310" y="1192"/>
                    </a:lnTo>
                    <a:lnTo>
                      <a:pt x="314" y="1198"/>
                    </a:lnTo>
                    <a:lnTo>
                      <a:pt x="318" y="1204"/>
                    </a:lnTo>
                    <a:lnTo>
                      <a:pt x="322" y="1209"/>
                    </a:lnTo>
                    <a:lnTo>
                      <a:pt x="325" y="1215"/>
                    </a:lnTo>
                    <a:lnTo>
                      <a:pt x="329" y="1221"/>
                    </a:lnTo>
                    <a:lnTo>
                      <a:pt x="335" y="1228"/>
                    </a:lnTo>
                    <a:lnTo>
                      <a:pt x="339" y="1234"/>
                    </a:lnTo>
                    <a:lnTo>
                      <a:pt x="344" y="1240"/>
                    </a:lnTo>
                    <a:lnTo>
                      <a:pt x="348" y="1247"/>
                    </a:lnTo>
                    <a:lnTo>
                      <a:pt x="354" y="1255"/>
                    </a:lnTo>
                    <a:lnTo>
                      <a:pt x="358" y="1261"/>
                    </a:lnTo>
                    <a:lnTo>
                      <a:pt x="363" y="1268"/>
                    </a:lnTo>
                    <a:lnTo>
                      <a:pt x="369" y="1274"/>
                    </a:lnTo>
                    <a:lnTo>
                      <a:pt x="373" y="1284"/>
                    </a:lnTo>
                    <a:lnTo>
                      <a:pt x="379" y="1289"/>
                    </a:lnTo>
                    <a:lnTo>
                      <a:pt x="384" y="1299"/>
                    </a:lnTo>
                    <a:lnTo>
                      <a:pt x="390" y="1306"/>
                    </a:lnTo>
                    <a:lnTo>
                      <a:pt x="396" y="1314"/>
                    </a:lnTo>
                    <a:lnTo>
                      <a:pt x="401" y="1322"/>
                    </a:lnTo>
                    <a:lnTo>
                      <a:pt x="407" y="1331"/>
                    </a:lnTo>
                    <a:lnTo>
                      <a:pt x="411" y="1339"/>
                    </a:lnTo>
                    <a:lnTo>
                      <a:pt x="418" y="1348"/>
                    </a:lnTo>
                    <a:lnTo>
                      <a:pt x="424" y="1358"/>
                    </a:lnTo>
                    <a:lnTo>
                      <a:pt x="430" y="1367"/>
                    </a:lnTo>
                    <a:lnTo>
                      <a:pt x="437" y="1377"/>
                    </a:lnTo>
                    <a:lnTo>
                      <a:pt x="443" y="1386"/>
                    </a:lnTo>
                    <a:lnTo>
                      <a:pt x="449" y="1396"/>
                    </a:lnTo>
                    <a:lnTo>
                      <a:pt x="456" y="1405"/>
                    </a:lnTo>
                    <a:lnTo>
                      <a:pt x="464" y="1415"/>
                    </a:lnTo>
                    <a:lnTo>
                      <a:pt x="470" y="1424"/>
                    </a:lnTo>
                    <a:lnTo>
                      <a:pt x="477" y="1434"/>
                    </a:lnTo>
                    <a:lnTo>
                      <a:pt x="485" y="1445"/>
                    </a:lnTo>
                    <a:lnTo>
                      <a:pt x="491" y="1457"/>
                    </a:lnTo>
                    <a:lnTo>
                      <a:pt x="500" y="1468"/>
                    </a:lnTo>
                    <a:lnTo>
                      <a:pt x="506" y="1479"/>
                    </a:lnTo>
                    <a:lnTo>
                      <a:pt x="515" y="1491"/>
                    </a:lnTo>
                    <a:lnTo>
                      <a:pt x="523" y="1502"/>
                    </a:lnTo>
                    <a:lnTo>
                      <a:pt x="531" y="1514"/>
                    </a:lnTo>
                    <a:lnTo>
                      <a:pt x="538" y="1525"/>
                    </a:lnTo>
                    <a:lnTo>
                      <a:pt x="546" y="1536"/>
                    </a:lnTo>
                    <a:lnTo>
                      <a:pt x="555" y="1550"/>
                    </a:lnTo>
                    <a:lnTo>
                      <a:pt x="565" y="1563"/>
                    </a:lnTo>
                    <a:lnTo>
                      <a:pt x="572" y="1574"/>
                    </a:lnTo>
                    <a:lnTo>
                      <a:pt x="582" y="1590"/>
                    </a:lnTo>
                    <a:lnTo>
                      <a:pt x="591" y="1603"/>
                    </a:lnTo>
                    <a:lnTo>
                      <a:pt x="601" y="1616"/>
                    </a:lnTo>
                    <a:lnTo>
                      <a:pt x="608" y="1630"/>
                    </a:lnTo>
                    <a:lnTo>
                      <a:pt x="618" y="1643"/>
                    </a:lnTo>
                    <a:lnTo>
                      <a:pt x="627" y="1656"/>
                    </a:lnTo>
                    <a:lnTo>
                      <a:pt x="637" y="1670"/>
                    </a:lnTo>
                    <a:lnTo>
                      <a:pt x="647" y="1683"/>
                    </a:lnTo>
                    <a:lnTo>
                      <a:pt x="654" y="1696"/>
                    </a:lnTo>
                    <a:lnTo>
                      <a:pt x="664" y="1709"/>
                    </a:lnTo>
                    <a:lnTo>
                      <a:pt x="673" y="1723"/>
                    </a:lnTo>
                    <a:lnTo>
                      <a:pt x="683" y="1736"/>
                    </a:lnTo>
                    <a:lnTo>
                      <a:pt x="692" y="1749"/>
                    </a:lnTo>
                    <a:lnTo>
                      <a:pt x="700" y="1763"/>
                    </a:lnTo>
                    <a:lnTo>
                      <a:pt x="709" y="1778"/>
                    </a:lnTo>
                    <a:lnTo>
                      <a:pt x="719" y="1789"/>
                    </a:lnTo>
                    <a:lnTo>
                      <a:pt x="728" y="1803"/>
                    </a:lnTo>
                    <a:lnTo>
                      <a:pt x="736" y="1816"/>
                    </a:lnTo>
                    <a:lnTo>
                      <a:pt x="745" y="1827"/>
                    </a:lnTo>
                    <a:lnTo>
                      <a:pt x="755" y="1841"/>
                    </a:lnTo>
                    <a:lnTo>
                      <a:pt x="762" y="1854"/>
                    </a:lnTo>
                    <a:lnTo>
                      <a:pt x="772" y="1865"/>
                    </a:lnTo>
                    <a:lnTo>
                      <a:pt x="781" y="1881"/>
                    </a:lnTo>
                    <a:lnTo>
                      <a:pt x="789" y="1892"/>
                    </a:lnTo>
                    <a:lnTo>
                      <a:pt x="799" y="1905"/>
                    </a:lnTo>
                    <a:lnTo>
                      <a:pt x="806" y="1917"/>
                    </a:lnTo>
                    <a:lnTo>
                      <a:pt x="816" y="1928"/>
                    </a:lnTo>
                    <a:lnTo>
                      <a:pt x="823" y="1940"/>
                    </a:lnTo>
                    <a:lnTo>
                      <a:pt x="833" y="1953"/>
                    </a:lnTo>
                    <a:lnTo>
                      <a:pt x="840" y="1964"/>
                    </a:lnTo>
                    <a:lnTo>
                      <a:pt x="850" y="1978"/>
                    </a:lnTo>
                    <a:lnTo>
                      <a:pt x="857" y="1989"/>
                    </a:lnTo>
                    <a:lnTo>
                      <a:pt x="865" y="2000"/>
                    </a:lnTo>
                    <a:lnTo>
                      <a:pt x="873" y="2012"/>
                    </a:lnTo>
                    <a:lnTo>
                      <a:pt x="882" y="2021"/>
                    </a:lnTo>
                    <a:lnTo>
                      <a:pt x="890" y="2033"/>
                    </a:lnTo>
                    <a:lnTo>
                      <a:pt x="895" y="2044"/>
                    </a:lnTo>
                    <a:lnTo>
                      <a:pt x="903" y="2054"/>
                    </a:lnTo>
                    <a:lnTo>
                      <a:pt x="913" y="2065"/>
                    </a:lnTo>
                    <a:lnTo>
                      <a:pt x="918" y="2075"/>
                    </a:lnTo>
                    <a:lnTo>
                      <a:pt x="926" y="2086"/>
                    </a:lnTo>
                    <a:lnTo>
                      <a:pt x="933" y="2095"/>
                    </a:lnTo>
                    <a:lnTo>
                      <a:pt x="941" y="2107"/>
                    </a:lnTo>
                    <a:lnTo>
                      <a:pt x="947" y="2114"/>
                    </a:lnTo>
                    <a:lnTo>
                      <a:pt x="954" y="2124"/>
                    </a:lnTo>
                    <a:lnTo>
                      <a:pt x="960" y="2135"/>
                    </a:lnTo>
                    <a:lnTo>
                      <a:pt x="968" y="2145"/>
                    </a:lnTo>
                    <a:lnTo>
                      <a:pt x="973" y="2153"/>
                    </a:lnTo>
                    <a:lnTo>
                      <a:pt x="979" y="2162"/>
                    </a:lnTo>
                    <a:lnTo>
                      <a:pt x="985" y="2170"/>
                    </a:lnTo>
                    <a:lnTo>
                      <a:pt x="990" y="2177"/>
                    </a:lnTo>
                    <a:lnTo>
                      <a:pt x="996" y="2185"/>
                    </a:lnTo>
                    <a:lnTo>
                      <a:pt x="1002" y="2194"/>
                    </a:lnTo>
                    <a:lnTo>
                      <a:pt x="1008" y="2202"/>
                    </a:lnTo>
                    <a:lnTo>
                      <a:pt x="1013" y="2210"/>
                    </a:lnTo>
                    <a:lnTo>
                      <a:pt x="1017" y="2215"/>
                    </a:lnTo>
                    <a:lnTo>
                      <a:pt x="1023" y="2223"/>
                    </a:lnTo>
                    <a:lnTo>
                      <a:pt x="1027" y="2230"/>
                    </a:lnTo>
                    <a:lnTo>
                      <a:pt x="1032" y="2236"/>
                    </a:lnTo>
                    <a:lnTo>
                      <a:pt x="1036" y="2242"/>
                    </a:lnTo>
                    <a:lnTo>
                      <a:pt x="1040" y="2248"/>
                    </a:lnTo>
                    <a:lnTo>
                      <a:pt x="1044" y="2253"/>
                    </a:lnTo>
                    <a:lnTo>
                      <a:pt x="1049" y="2259"/>
                    </a:lnTo>
                    <a:lnTo>
                      <a:pt x="1051" y="2263"/>
                    </a:lnTo>
                    <a:lnTo>
                      <a:pt x="1053" y="2267"/>
                    </a:lnTo>
                    <a:lnTo>
                      <a:pt x="1057" y="2272"/>
                    </a:lnTo>
                    <a:lnTo>
                      <a:pt x="1059" y="2276"/>
                    </a:lnTo>
                    <a:lnTo>
                      <a:pt x="1063" y="2280"/>
                    </a:lnTo>
                    <a:lnTo>
                      <a:pt x="1066" y="2286"/>
                    </a:lnTo>
                    <a:lnTo>
                      <a:pt x="1068" y="2289"/>
                    </a:lnTo>
                    <a:lnTo>
                      <a:pt x="1072" y="2295"/>
                    </a:lnTo>
                    <a:lnTo>
                      <a:pt x="1076" y="2299"/>
                    </a:lnTo>
                    <a:lnTo>
                      <a:pt x="1080" y="2305"/>
                    </a:lnTo>
                    <a:lnTo>
                      <a:pt x="1084" y="2310"/>
                    </a:lnTo>
                    <a:lnTo>
                      <a:pt x="1085" y="2314"/>
                    </a:lnTo>
                    <a:lnTo>
                      <a:pt x="1089" y="2320"/>
                    </a:lnTo>
                    <a:lnTo>
                      <a:pt x="1093" y="2326"/>
                    </a:lnTo>
                    <a:lnTo>
                      <a:pt x="1099" y="2331"/>
                    </a:lnTo>
                    <a:lnTo>
                      <a:pt x="1103" y="2339"/>
                    </a:lnTo>
                    <a:lnTo>
                      <a:pt x="1106" y="2345"/>
                    </a:lnTo>
                    <a:lnTo>
                      <a:pt x="1110" y="2350"/>
                    </a:lnTo>
                    <a:lnTo>
                      <a:pt x="1114" y="2354"/>
                    </a:lnTo>
                    <a:lnTo>
                      <a:pt x="1118" y="2362"/>
                    </a:lnTo>
                    <a:lnTo>
                      <a:pt x="1123" y="2367"/>
                    </a:lnTo>
                    <a:lnTo>
                      <a:pt x="1127" y="2373"/>
                    </a:lnTo>
                    <a:lnTo>
                      <a:pt x="1131" y="2379"/>
                    </a:lnTo>
                    <a:lnTo>
                      <a:pt x="1137" y="2386"/>
                    </a:lnTo>
                    <a:lnTo>
                      <a:pt x="1141" y="2392"/>
                    </a:lnTo>
                    <a:lnTo>
                      <a:pt x="1146" y="2400"/>
                    </a:lnTo>
                    <a:lnTo>
                      <a:pt x="1150" y="2405"/>
                    </a:lnTo>
                    <a:lnTo>
                      <a:pt x="1154" y="2411"/>
                    </a:lnTo>
                    <a:lnTo>
                      <a:pt x="1160" y="2419"/>
                    </a:lnTo>
                    <a:lnTo>
                      <a:pt x="1163" y="2424"/>
                    </a:lnTo>
                    <a:lnTo>
                      <a:pt x="1169" y="2432"/>
                    </a:lnTo>
                    <a:lnTo>
                      <a:pt x="1175" y="2440"/>
                    </a:lnTo>
                    <a:lnTo>
                      <a:pt x="1179" y="2445"/>
                    </a:lnTo>
                    <a:lnTo>
                      <a:pt x="1184" y="2451"/>
                    </a:lnTo>
                    <a:lnTo>
                      <a:pt x="1188" y="2459"/>
                    </a:lnTo>
                    <a:lnTo>
                      <a:pt x="1194" y="2464"/>
                    </a:lnTo>
                    <a:lnTo>
                      <a:pt x="1198" y="2470"/>
                    </a:lnTo>
                    <a:lnTo>
                      <a:pt x="1203" y="2478"/>
                    </a:lnTo>
                    <a:lnTo>
                      <a:pt x="1209" y="2485"/>
                    </a:lnTo>
                    <a:lnTo>
                      <a:pt x="1213" y="2491"/>
                    </a:lnTo>
                    <a:lnTo>
                      <a:pt x="1218" y="2497"/>
                    </a:lnTo>
                    <a:lnTo>
                      <a:pt x="1224" y="2504"/>
                    </a:lnTo>
                    <a:lnTo>
                      <a:pt x="1228" y="2510"/>
                    </a:lnTo>
                    <a:lnTo>
                      <a:pt x="1234" y="2518"/>
                    </a:lnTo>
                    <a:lnTo>
                      <a:pt x="1237" y="2523"/>
                    </a:lnTo>
                    <a:lnTo>
                      <a:pt x="1243" y="2531"/>
                    </a:lnTo>
                    <a:lnTo>
                      <a:pt x="1249" y="2539"/>
                    </a:lnTo>
                    <a:lnTo>
                      <a:pt x="1255" y="2544"/>
                    </a:lnTo>
                    <a:lnTo>
                      <a:pt x="1258" y="2550"/>
                    </a:lnTo>
                    <a:lnTo>
                      <a:pt x="1264" y="2556"/>
                    </a:lnTo>
                    <a:lnTo>
                      <a:pt x="1268" y="2563"/>
                    </a:lnTo>
                    <a:lnTo>
                      <a:pt x="1274" y="2569"/>
                    </a:lnTo>
                    <a:lnTo>
                      <a:pt x="1277" y="2575"/>
                    </a:lnTo>
                    <a:lnTo>
                      <a:pt x="1283" y="2582"/>
                    </a:lnTo>
                    <a:lnTo>
                      <a:pt x="1289" y="2588"/>
                    </a:lnTo>
                    <a:lnTo>
                      <a:pt x="1293" y="2594"/>
                    </a:lnTo>
                    <a:lnTo>
                      <a:pt x="1298" y="2599"/>
                    </a:lnTo>
                    <a:lnTo>
                      <a:pt x="1304" y="2605"/>
                    </a:lnTo>
                    <a:lnTo>
                      <a:pt x="1308" y="2613"/>
                    </a:lnTo>
                    <a:lnTo>
                      <a:pt x="1313" y="2618"/>
                    </a:lnTo>
                    <a:lnTo>
                      <a:pt x="1317" y="2624"/>
                    </a:lnTo>
                    <a:lnTo>
                      <a:pt x="1323" y="2630"/>
                    </a:lnTo>
                    <a:lnTo>
                      <a:pt x="1327" y="2634"/>
                    </a:lnTo>
                    <a:lnTo>
                      <a:pt x="1332" y="2641"/>
                    </a:lnTo>
                    <a:lnTo>
                      <a:pt x="1336" y="2645"/>
                    </a:lnTo>
                    <a:lnTo>
                      <a:pt x="1342" y="2651"/>
                    </a:lnTo>
                    <a:lnTo>
                      <a:pt x="1346" y="2656"/>
                    </a:lnTo>
                    <a:lnTo>
                      <a:pt x="1351" y="2662"/>
                    </a:lnTo>
                    <a:lnTo>
                      <a:pt x="1357" y="2666"/>
                    </a:lnTo>
                    <a:lnTo>
                      <a:pt x="1361" y="2672"/>
                    </a:lnTo>
                    <a:lnTo>
                      <a:pt x="1367" y="2677"/>
                    </a:lnTo>
                    <a:lnTo>
                      <a:pt x="1372" y="2683"/>
                    </a:lnTo>
                    <a:lnTo>
                      <a:pt x="1378" y="2687"/>
                    </a:lnTo>
                    <a:lnTo>
                      <a:pt x="1382" y="2693"/>
                    </a:lnTo>
                    <a:lnTo>
                      <a:pt x="1388" y="2698"/>
                    </a:lnTo>
                    <a:lnTo>
                      <a:pt x="1393" y="2702"/>
                    </a:lnTo>
                    <a:lnTo>
                      <a:pt x="1399" y="2708"/>
                    </a:lnTo>
                    <a:lnTo>
                      <a:pt x="1405" y="2712"/>
                    </a:lnTo>
                    <a:lnTo>
                      <a:pt x="1410" y="2715"/>
                    </a:lnTo>
                    <a:lnTo>
                      <a:pt x="1416" y="2721"/>
                    </a:lnTo>
                    <a:lnTo>
                      <a:pt x="1420" y="2725"/>
                    </a:lnTo>
                    <a:lnTo>
                      <a:pt x="1428" y="2729"/>
                    </a:lnTo>
                    <a:lnTo>
                      <a:pt x="1431" y="2732"/>
                    </a:lnTo>
                    <a:lnTo>
                      <a:pt x="1437" y="2738"/>
                    </a:lnTo>
                    <a:lnTo>
                      <a:pt x="1443" y="2742"/>
                    </a:lnTo>
                    <a:lnTo>
                      <a:pt x="1448" y="2746"/>
                    </a:lnTo>
                    <a:lnTo>
                      <a:pt x="1454" y="2750"/>
                    </a:lnTo>
                    <a:lnTo>
                      <a:pt x="1462" y="2753"/>
                    </a:lnTo>
                    <a:lnTo>
                      <a:pt x="1466" y="2757"/>
                    </a:lnTo>
                    <a:lnTo>
                      <a:pt x="1473" y="2761"/>
                    </a:lnTo>
                    <a:lnTo>
                      <a:pt x="1479" y="2763"/>
                    </a:lnTo>
                    <a:lnTo>
                      <a:pt x="1485" y="2767"/>
                    </a:lnTo>
                    <a:lnTo>
                      <a:pt x="1490" y="2771"/>
                    </a:lnTo>
                    <a:lnTo>
                      <a:pt x="1498" y="2772"/>
                    </a:lnTo>
                    <a:lnTo>
                      <a:pt x="1504" y="2776"/>
                    </a:lnTo>
                    <a:lnTo>
                      <a:pt x="1509" y="2780"/>
                    </a:lnTo>
                    <a:lnTo>
                      <a:pt x="1515" y="2782"/>
                    </a:lnTo>
                    <a:lnTo>
                      <a:pt x="1523" y="2784"/>
                    </a:lnTo>
                    <a:lnTo>
                      <a:pt x="1528" y="2786"/>
                    </a:lnTo>
                    <a:lnTo>
                      <a:pt x="1534" y="2790"/>
                    </a:lnTo>
                    <a:lnTo>
                      <a:pt x="1540" y="2791"/>
                    </a:lnTo>
                    <a:lnTo>
                      <a:pt x="1547" y="2793"/>
                    </a:lnTo>
                    <a:lnTo>
                      <a:pt x="1553" y="2795"/>
                    </a:lnTo>
                    <a:lnTo>
                      <a:pt x="1561" y="2797"/>
                    </a:lnTo>
                    <a:lnTo>
                      <a:pt x="1566" y="2799"/>
                    </a:lnTo>
                    <a:lnTo>
                      <a:pt x="1572" y="2801"/>
                    </a:lnTo>
                    <a:lnTo>
                      <a:pt x="1580" y="2803"/>
                    </a:lnTo>
                    <a:lnTo>
                      <a:pt x="1585" y="2805"/>
                    </a:lnTo>
                    <a:lnTo>
                      <a:pt x="1593" y="2805"/>
                    </a:lnTo>
                    <a:lnTo>
                      <a:pt x="1599" y="2807"/>
                    </a:lnTo>
                    <a:lnTo>
                      <a:pt x="1606" y="2807"/>
                    </a:lnTo>
                    <a:lnTo>
                      <a:pt x="1614" y="2809"/>
                    </a:lnTo>
                    <a:lnTo>
                      <a:pt x="1619" y="2809"/>
                    </a:lnTo>
                    <a:lnTo>
                      <a:pt x="1627" y="2810"/>
                    </a:lnTo>
                    <a:lnTo>
                      <a:pt x="1635" y="2810"/>
                    </a:lnTo>
                    <a:lnTo>
                      <a:pt x="1640" y="2810"/>
                    </a:lnTo>
                    <a:lnTo>
                      <a:pt x="1648" y="2810"/>
                    </a:lnTo>
                    <a:lnTo>
                      <a:pt x="1656" y="2810"/>
                    </a:lnTo>
                    <a:lnTo>
                      <a:pt x="1663" y="2810"/>
                    </a:lnTo>
                    <a:lnTo>
                      <a:pt x="1671" y="2810"/>
                    </a:lnTo>
                    <a:lnTo>
                      <a:pt x="1676" y="2810"/>
                    </a:lnTo>
                    <a:lnTo>
                      <a:pt x="1684" y="2810"/>
                    </a:lnTo>
                    <a:lnTo>
                      <a:pt x="1692" y="2810"/>
                    </a:lnTo>
                    <a:lnTo>
                      <a:pt x="1697" y="2809"/>
                    </a:lnTo>
                    <a:lnTo>
                      <a:pt x="1705" y="2807"/>
                    </a:lnTo>
                    <a:lnTo>
                      <a:pt x="1713" y="2807"/>
                    </a:lnTo>
                    <a:lnTo>
                      <a:pt x="1720" y="2807"/>
                    </a:lnTo>
                    <a:lnTo>
                      <a:pt x="1730" y="2805"/>
                    </a:lnTo>
                    <a:lnTo>
                      <a:pt x="1739" y="2803"/>
                    </a:lnTo>
                    <a:lnTo>
                      <a:pt x="1751" y="2801"/>
                    </a:lnTo>
                    <a:lnTo>
                      <a:pt x="1760" y="2797"/>
                    </a:lnTo>
                    <a:lnTo>
                      <a:pt x="1771" y="2795"/>
                    </a:lnTo>
                    <a:lnTo>
                      <a:pt x="1783" y="2791"/>
                    </a:lnTo>
                    <a:lnTo>
                      <a:pt x="1792" y="2790"/>
                    </a:lnTo>
                    <a:lnTo>
                      <a:pt x="1802" y="2786"/>
                    </a:lnTo>
                    <a:lnTo>
                      <a:pt x="1813" y="2782"/>
                    </a:lnTo>
                    <a:lnTo>
                      <a:pt x="1821" y="2778"/>
                    </a:lnTo>
                    <a:lnTo>
                      <a:pt x="1832" y="2776"/>
                    </a:lnTo>
                    <a:lnTo>
                      <a:pt x="1840" y="2772"/>
                    </a:lnTo>
                    <a:lnTo>
                      <a:pt x="1849" y="2769"/>
                    </a:lnTo>
                    <a:lnTo>
                      <a:pt x="1857" y="2763"/>
                    </a:lnTo>
                    <a:lnTo>
                      <a:pt x="1866" y="2759"/>
                    </a:lnTo>
                    <a:lnTo>
                      <a:pt x="1874" y="2755"/>
                    </a:lnTo>
                    <a:lnTo>
                      <a:pt x="1884" y="2751"/>
                    </a:lnTo>
                    <a:lnTo>
                      <a:pt x="1891" y="2746"/>
                    </a:lnTo>
                    <a:lnTo>
                      <a:pt x="1899" y="2742"/>
                    </a:lnTo>
                    <a:lnTo>
                      <a:pt x="1904" y="2736"/>
                    </a:lnTo>
                    <a:lnTo>
                      <a:pt x="1912" y="2732"/>
                    </a:lnTo>
                    <a:lnTo>
                      <a:pt x="1920" y="2727"/>
                    </a:lnTo>
                    <a:lnTo>
                      <a:pt x="1925" y="2723"/>
                    </a:lnTo>
                    <a:lnTo>
                      <a:pt x="1933" y="2717"/>
                    </a:lnTo>
                    <a:lnTo>
                      <a:pt x="1939" y="2712"/>
                    </a:lnTo>
                    <a:lnTo>
                      <a:pt x="1944" y="2706"/>
                    </a:lnTo>
                    <a:lnTo>
                      <a:pt x="1950" y="2700"/>
                    </a:lnTo>
                    <a:lnTo>
                      <a:pt x="1956" y="2696"/>
                    </a:lnTo>
                    <a:lnTo>
                      <a:pt x="1961" y="2691"/>
                    </a:lnTo>
                    <a:lnTo>
                      <a:pt x="1967" y="2685"/>
                    </a:lnTo>
                    <a:lnTo>
                      <a:pt x="1973" y="2679"/>
                    </a:lnTo>
                    <a:lnTo>
                      <a:pt x="1979" y="2674"/>
                    </a:lnTo>
                    <a:lnTo>
                      <a:pt x="1984" y="2670"/>
                    </a:lnTo>
                    <a:lnTo>
                      <a:pt x="1988" y="2662"/>
                    </a:lnTo>
                    <a:lnTo>
                      <a:pt x="1992" y="2656"/>
                    </a:lnTo>
                    <a:lnTo>
                      <a:pt x="1998" y="2651"/>
                    </a:lnTo>
                    <a:lnTo>
                      <a:pt x="2001" y="2645"/>
                    </a:lnTo>
                    <a:lnTo>
                      <a:pt x="2005" y="2637"/>
                    </a:lnTo>
                    <a:lnTo>
                      <a:pt x="2009" y="2634"/>
                    </a:lnTo>
                    <a:lnTo>
                      <a:pt x="2013" y="2626"/>
                    </a:lnTo>
                    <a:lnTo>
                      <a:pt x="2017" y="2620"/>
                    </a:lnTo>
                    <a:lnTo>
                      <a:pt x="2020" y="2615"/>
                    </a:lnTo>
                    <a:lnTo>
                      <a:pt x="2022" y="2609"/>
                    </a:lnTo>
                    <a:lnTo>
                      <a:pt x="2026" y="2601"/>
                    </a:lnTo>
                    <a:lnTo>
                      <a:pt x="2030" y="2596"/>
                    </a:lnTo>
                    <a:lnTo>
                      <a:pt x="2032" y="2590"/>
                    </a:lnTo>
                    <a:lnTo>
                      <a:pt x="2036" y="2584"/>
                    </a:lnTo>
                    <a:lnTo>
                      <a:pt x="2037" y="2578"/>
                    </a:lnTo>
                    <a:lnTo>
                      <a:pt x="2039" y="2573"/>
                    </a:lnTo>
                    <a:lnTo>
                      <a:pt x="2041" y="2565"/>
                    </a:lnTo>
                    <a:lnTo>
                      <a:pt x="2043" y="2559"/>
                    </a:lnTo>
                    <a:lnTo>
                      <a:pt x="2047" y="2554"/>
                    </a:lnTo>
                    <a:lnTo>
                      <a:pt x="2049" y="2548"/>
                    </a:lnTo>
                    <a:lnTo>
                      <a:pt x="2049" y="2542"/>
                    </a:lnTo>
                    <a:lnTo>
                      <a:pt x="2051" y="2535"/>
                    </a:lnTo>
                    <a:lnTo>
                      <a:pt x="2053" y="2529"/>
                    </a:lnTo>
                    <a:lnTo>
                      <a:pt x="2055" y="2523"/>
                    </a:lnTo>
                    <a:lnTo>
                      <a:pt x="2055" y="2518"/>
                    </a:lnTo>
                    <a:lnTo>
                      <a:pt x="2056" y="2514"/>
                    </a:lnTo>
                    <a:lnTo>
                      <a:pt x="2056" y="2506"/>
                    </a:lnTo>
                    <a:lnTo>
                      <a:pt x="2058" y="2502"/>
                    </a:lnTo>
                    <a:lnTo>
                      <a:pt x="2060" y="2495"/>
                    </a:lnTo>
                    <a:lnTo>
                      <a:pt x="2060" y="2491"/>
                    </a:lnTo>
                    <a:lnTo>
                      <a:pt x="2060" y="2485"/>
                    </a:lnTo>
                    <a:lnTo>
                      <a:pt x="2062" y="2481"/>
                    </a:lnTo>
                    <a:lnTo>
                      <a:pt x="2062" y="2474"/>
                    </a:lnTo>
                    <a:lnTo>
                      <a:pt x="2064" y="2468"/>
                    </a:lnTo>
                    <a:lnTo>
                      <a:pt x="2064" y="2461"/>
                    </a:lnTo>
                    <a:lnTo>
                      <a:pt x="2064" y="2455"/>
                    </a:lnTo>
                    <a:lnTo>
                      <a:pt x="2064" y="2449"/>
                    </a:lnTo>
                    <a:lnTo>
                      <a:pt x="2064" y="2443"/>
                    </a:lnTo>
                    <a:lnTo>
                      <a:pt x="2066" y="2436"/>
                    </a:lnTo>
                    <a:lnTo>
                      <a:pt x="2066" y="2430"/>
                    </a:lnTo>
                    <a:lnTo>
                      <a:pt x="2066" y="2424"/>
                    </a:lnTo>
                    <a:lnTo>
                      <a:pt x="2066" y="2417"/>
                    </a:lnTo>
                    <a:lnTo>
                      <a:pt x="2066" y="2411"/>
                    </a:lnTo>
                    <a:lnTo>
                      <a:pt x="2066" y="2405"/>
                    </a:lnTo>
                    <a:lnTo>
                      <a:pt x="2066" y="2398"/>
                    </a:lnTo>
                    <a:lnTo>
                      <a:pt x="2066" y="2392"/>
                    </a:lnTo>
                    <a:lnTo>
                      <a:pt x="2066" y="2384"/>
                    </a:lnTo>
                    <a:lnTo>
                      <a:pt x="2066" y="2379"/>
                    </a:lnTo>
                    <a:lnTo>
                      <a:pt x="2064" y="2371"/>
                    </a:lnTo>
                    <a:lnTo>
                      <a:pt x="2064" y="2364"/>
                    </a:lnTo>
                    <a:lnTo>
                      <a:pt x="2062" y="2356"/>
                    </a:lnTo>
                    <a:lnTo>
                      <a:pt x="2060" y="2348"/>
                    </a:lnTo>
                    <a:lnTo>
                      <a:pt x="2060" y="2341"/>
                    </a:lnTo>
                    <a:lnTo>
                      <a:pt x="2058" y="2333"/>
                    </a:lnTo>
                    <a:lnTo>
                      <a:pt x="2056" y="2326"/>
                    </a:lnTo>
                    <a:lnTo>
                      <a:pt x="2055" y="2316"/>
                    </a:lnTo>
                    <a:lnTo>
                      <a:pt x="2051" y="2308"/>
                    </a:lnTo>
                    <a:lnTo>
                      <a:pt x="2049" y="2299"/>
                    </a:lnTo>
                    <a:lnTo>
                      <a:pt x="2047" y="2289"/>
                    </a:lnTo>
                    <a:lnTo>
                      <a:pt x="2043" y="2280"/>
                    </a:lnTo>
                    <a:lnTo>
                      <a:pt x="2039" y="2269"/>
                    </a:lnTo>
                    <a:lnTo>
                      <a:pt x="2036" y="2259"/>
                    </a:lnTo>
                    <a:lnTo>
                      <a:pt x="2032" y="2249"/>
                    </a:lnTo>
                    <a:lnTo>
                      <a:pt x="2028" y="2238"/>
                    </a:lnTo>
                    <a:lnTo>
                      <a:pt x="2022" y="2227"/>
                    </a:lnTo>
                    <a:lnTo>
                      <a:pt x="2017" y="2215"/>
                    </a:lnTo>
                    <a:lnTo>
                      <a:pt x="2011" y="2202"/>
                    </a:lnTo>
                    <a:lnTo>
                      <a:pt x="2005" y="2191"/>
                    </a:lnTo>
                    <a:lnTo>
                      <a:pt x="1999" y="2177"/>
                    </a:lnTo>
                    <a:lnTo>
                      <a:pt x="1992" y="2162"/>
                    </a:lnTo>
                    <a:lnTo>
                      <a:pt x="1984" y="2149"/>
                    </a:lnTo>
                    <a:lnTo>
                      <a:pt x="1979" y="2135"/>
                    </a:lnTo>
                    <a:lnTo>
                      <a:pt x="1969" y="2120"/>
                    </a:lnTo>
                    <a:lnTo>
                      <a:pt x="1961" y="2105"/>
                    </a:lnTo>
                    <a:lnTo>
                      <a:pt x="1952" y="2088"/>
                    </a:lnTo>
                    <a:lnTo>
                      <a:pt x="1944" y="2073"/>
                    </a:lnTo>
                    <a:lnTo>
                      <a:pt x="1933" y="2054"/>
                    </a:lnTo>
                    <a:lnTo>
                      <a:pt x="1923" y="2037"/>
                    </a:lnTo>
                    <a:lnTo>
                      <a:pt x="1912" y="2018"/>
                    </a:lnTo>
                    <a:lnTo>
                      <a:pt x="1903" y="2000"/>
                    </a:lnTo>
                    <a:lnTo>
                      <a:pt x="1889" y="1979"/>
                    </a:lnTo>
                    <a:lnTo>
                      <a:pt x="1878" y="1960"/>
                    </a:lnTo>
                    <a:lnTo>
                      <a:pt x="1865" y="1940"/>
                    </a:lnTo>
                    <a:lnTo>
                      <a:pt x="1853" y="1919"/>
                    </a:lnTo>
                    <a:lnTo>
                      <a:pt x="1838" y="1894"/>
                    </a:lnTo>
                    <a:lnTo>
                      <a:pt x="1825" y="1873"/>
                    </a:lnTo>
                    <a:lnTo>
                      <a:pt x="1809" y="1848"/>
                    </a:lnTo>
                    <a:lnTo>
                      <a:pt x="1794" y="1825"/>
                    </a:lnTo>
                    <a:lnTo>
                      <a:pt x="1777" y="1799"/>
                    </a:lnTo>
                    <a:lnTo>
                      <a:pt x="1760" y="1774"/>
                    </a:lnTo>
                    <a:lnTo>
                      <a:pt x="1743" y="1746"/>
                    </a:lnTo>
                    <a:lnTo>
                      <a:pt x="1726" y="1721"/>
                    </a:lnTo>
                    <a:lnTo>
                      <a:pt x="1707" y="1692"/>
                    </a:lnTo>
                    <a:lnTo>
                      <a:pt x="1688" y="1664"/>
                    </a:lnTo>
                    <a:lnTo>
                      <a:pt x="1667" y="1633"/>
                    </a:lnTo>
                    <a:lnTo>
                      <a:pt x="1648" y="1603"/>
                    </a:lnTo>
                    <a:lnTo>
                      <a:pt x="1625" y="1573"/>
                    </a:lnTo>
                    <a:lnTo>
                      <a:pt x="1604" y="1540"/>
                    </a:lnTo>
                    <a:lnTo>
                      <a:pt x="1583" y="1508"/>
                    </a:lnTo>
                    <a:lnTo>
                      <a:pt x="1562" y="1477"/>
                    </a:lnTo>
                    <a:lnTo>
                      <a:pt x="1540" y="1445"/>
                    </a:lnTo>
                    <a:lnTo>
                      <a:pt x="1519" y="1413"/>
                    </a:lnTo>
                    <a:lnTo>
                      <a:pt x="1498" y="1382"/>
                    </a:lnTo>
                    <a:lnTo>
                      <a:pt x="1477" y="1350"/>
                    </a:lnTo>
                    <a:lnTo>
                      <a:pt x="1456" y="1318"/>
                    </a:lnTo>
                    <a:lnTo>
                      <a:pt x="1435" y="1287"/>
                    </a:lnTo>
                    <a:lnTo>
                      <a:pt x="1412" y="1255"/>
                    </a:lnTo>
                    <a:lnTo>
                      <a:pt x="1391" y="1225"/>
                    </a:lnTo>
                    <a:lnTo>
                      <a:pt x="1371" y="1192"/>
                    </a:lnTo>
                    <a:lnTo>
                      <a:pt x="1350" y="1162"/>
                    </a:lnTo>
                    <a:lnTo>
                      <a:pt x="1329" y="1130"/>
                    </a:lnTo>
                    <a:lnTo>
                      <a:pt x="1308" y="1099"/>
                    </a:lnTo>
                    <a:lnTo>
                      <a:pt x="1287" y="1069"/>
                    </a:lnTo>
                    <a:lnTo>
                      <a:pt x="1266" y="1036"/>
                    </a:lnTo>
                    <a:lnTo>
                      <a:pt x="1245" y="1006"/>
                    </a:lnTo>
                    <a:lnTo>
                      <a:pt x="1226" y="975"/>
                    </a:lnTo>
                    <a:lnTo>
                      <a:pt x="1205" y="945"/>
                    </a:lnTo>
                    <a:lnTo>
                      <a:pt x="1184" y="915"/>
                    </a:lnTo>
                    <a:lnTo>
                      <a:pt x="1163" y="886"/>
                    </a:lnTo>
                    <a:lnTo>
                      <a:pt x="1144" y="858"/>
                    </a:lnTo>
                    <a:lnTo>
                      <a:pt x="1125" y="827"/>
                    </a:lnTo>
                    <a:lnTo>
                      <a:pt x="1104" y="797"/>
                    </a:lnTo>
                    <a:lnTo>
                      <a:pt x="1085" y="768"/>
                    </a:lnTo>
                    <a:lnTo>
                      <a:pt x="1066" y="740"/>
                    </a:lnTo>
                    <a:lnTo>
                      <a:pt x="1047" y="711"/>
                    </a:lnTo>
                    <a:lnTo>
                      <a:pt x="1028" y="685"/>
                    </a:lnTo>
                    <a:lnTo>
                      <a:pt x="1009" y="658"/>
                    </a:lnTo>
                    <a:lnTo>
                      <a:pt x="990" y="631"/>
                    </a:lnTo>
                    <a:lnTo>
                      <a:pt x="973" y="605"/>
                    </a:lnTo>
                    <a:lnTo>
                      <a:pt x="954" y="576"/>
                    </a:lnTo>
                    <a:lnTo>
                      <a:pt x="937" y="551"/>
                    </a:lnTo>
                    <a:lnTo>
                      <a:pt x="920" y="527"/>
                    </a:lnTo>
                    <a:lnTo>
                      <a:pt x="901" y="500"/>
                    </a:lnTo>
                    <a:lnTo>
                      <a:pt x="886" y="477"/>
                    </a:lnTo>
                    <a:lnTo>
                      <a:pt x="869" y="453"/>
                    </a:lnTo>
                    <a:lnTo>
                      <a:pt x="852" y="430"/>
                    </a:lnTo>
                    <a:lnTo>
                      <a:pt x="837" y="407"/>
                    </a:lnTo>
                    <a:lnTo>
                      <a:pt x="819" y="384"/>
                    </a:lnTo>
                    <a:lnTo>
                      <a:pt x="804" y="361"/>
                    </a:lnTo>
                    <a:lnTo>
                      <a:pt x="789" y="340"/>
                    </a:lnTo>
                    <a:lnTo>
                      <a:pt x="774" y="319"/>
                    </a:lnTo>
                    <a:lnTo>
                      <a:pt x="761" y="300"/>
                    </a:lnTo>
                    <a:lnTo>
                      <a:pt x="747" y="280"/>
                    </a:lnTo>
                    <a:lnTo>
                      <a:pt x="734" y="262"/>
                    </a:lnTo>
                    <a:lnTo>
                      <a:pt x="721" y="243"/>
                    </a:lnTo>
                    <a:lnTo>
                      <a:pt x="705" y="226"/>
                    </a:lnTo>
                    <a:lnTo>
                      <a:pt x="694" y="209"/>
                    </a:lnTo>
                    <a:lnTo>
                      <a:pt x="683" y="194"/>
                    </a:lnTo>
                    <a:lnTo>
                      <a:pt x="671" y="177"/>
                    </a:lnTo>
                    <a:lnTo>
                      <a:pt x="660" y="164"/>
                    </a:lnTo>
                    <a:lnTo>
                      <a:pt x="648" y="148"/>
                    </a:lnTo>
                    <a:lnTo>
                      <a:pt x="639" y="135"/>
                    </a:lnTo>
                    <a:lnTo>
                      <a:pt x="629" y="122"/>
                    </a:lnTo>
                    <a:lnTo>
                      <a:pt x="620" y="110"/>
                    </a:lnTo>
                    <a:lnTo>
                      <a:pt x="610" y="99"/>
                    </a:lnTo>
                    <a:lnTo>
                      <a:pt x="603" y="91"/>
                    </a:lnTo>
                    <a:lnTo>
                      <a:pt x="595" y="82"/>
                    </a:lnTo>
                    <a:lnTo>
                      <a:pt x="588" y="72"/>
                    </a:lnTo>
                    <a:lnTo>
                      <a:pt x="580" y="67"/>
                    </a:lnTo>
                    <a:lnTo>
                      <a:pt x="576" y="61"/>
                    </a:lnTo>
                    <a:lnTo>
                      <a:pt x="569" y="55"/>
                    </a:lnTo>
                    <a:lnTo>
                      <a:pt x="565" y="49"/>
                    </a:lnTo>
                    <a:lnTo>
                      <a:pt x="557" y="46"/>
                    </a:lnTo>
                    <a:lnTo>
                      <a:pt x="553" y="42"/>
                    </a:lnTo>
                    <a:lnTo>
                      <a:pt x="546" y="38"/>
                    </a:lnTo>
                    <a:lnTo>
                      <a:pt x="540" y="34"/>
                    </a:lnTo>
                    <a:lnTo>
                      <a:pt x="534" y="30"/>
                    </a:lnTo>
                    <a:lnTo>
                      <a:pt x="527" y="27"/>
                    </a:lnTo>
                    <a:lnTo>
                      <a:pt x="519" y="23"/>
                    </a:lnTo>
                    <a:lnTo>
                      <a:pt x="513" y="21"/>
                    </a:lnTo>
                    <a:lnTo>
                      <a:pt x="506" y="17"/>
                    </a:lnTo>
                    <a:lnTo>
                      <a:pt x="498" y="15"/>
                    </a:lnTo>
                    <a:lnTo>
                      <a:pt x="489" y="11"/>
                    </a:lnTo>
                    <a:lnTo>
                      <a:pt x="481" y="10"/>
                    </a:lnTo>
                    <a:lnTo>
                      <a:pt x="474" y="8"/>
                    </a:lnTo>
                    <a:lnTo>
                      <a:pt x="466" y="8"/>
                    </a:lnTo>
                    <a:lnTo>
                      <a:pt x="456" y="4"/>
                    </a:lnTo>
                    <a:lnTo>
                      <a:pt x="449" y="4"/>
                    </a:lnTo>
                    <a:lnTo>
                      <a:pt x="439" y="2"/>
                    </a:lnTo>
                    <a:lnTo>
                      <a:pt x="430" y="0"/>
                    </a:lnTo>
                    <a:lnTo>
                      <a:pt x="420" y="0"/>
                    </a:lnTo>
                    <a:lnTo>
                      <a:pt x="411" y="0"/>
                    </a:lnTo>
                    <a:lnTo>
                      <a:pt x="403" y="0"/>
                    </a:lnTo>
                    <a:lnTo>
                      <a:pt x="394" y="0"/>
                    </a:lnTo>
                    <a:lnTo>
                      <a:pt x="384" y="0"/>
                    </a:lnTo>
                    <a:lnTo>
                      <a:pt x="375" y="0"/>
                    </a:lnTo>
                    <a:lnTo>
                      <a:pt x="365" y="0"/>
                    </a:lnTo>
                    <a:lnTo>
                      <a:pt x="354" y="2"/>
                    </a:lnTo>
                    <a:lnTo>
                      <a:pt x="344" y="2"/>
                    </a:lnTo>
                    <a:lnTo>
                      <a:pt x="335" y="4"/>
                    </a:lnTo>
                    <a:lnTo>
                      <a:pt x="325" y="6"/>
                    </a:lnTo>
                    <a:lnTo>
                      <a:pt x="316" y="8"/>
                    </a:lnTo>
                    <a:lnTo>
                      <a:pt x="306" y="10"/>
                    </a:lnTo>
                    <a:lnTo>
                      <a:pt x="297" y="11"/>
                    </a:lnTo>
                    <a:lnTo>
                      <a:pt x="285" y="15"/>
                    </a:lnTo>
                    <a:lnTo>
                      <a:pt x="276" y="19"/>
                    </a:lnTo>
                    <a:lnTo>
                      <a:pt x="266" y="21"/>
                    </a:lnTo>
                    <a:lnTo>
                      <a:pt x="255" y="25"/>
                    </a:lnTo>
                    <a:lnTo>
                      <a:pt x="246" y="29"/>
                    </a:lnTo>
                    <a:lnTo>
                      <a:pt x="236" y="32"/>
                    </a:lnTo>
                    <a:lnTo>
                      <a:pt x="227" y="36"/>
                    </a:lnTo>
                    <a:lnTo>
                      <a:pt x="217" y="42"/>
                    </a:lnTo>
                    <a:lnTo>
                      <a:pt x="206" y="46"/>
                    </a:lnTo>
                    <a:lnTo>
                      <a:pt x="196" y="51"/>
                    </a:lnTo>
                    <a:lnTo>
                      <a:pt x="187" y="57"/>
                    </a:lnTo>
                    <a:lnTo>
                      <a:pt x="177" y="63"/>
                    </a:lnTo>
                    <a:lnTo>
                      <a:pt x="168" y="68"/>
                    </a:lnTo>
                    <a:lnTo>
                      <a:pt x="160" y="76"/>
                    </a:lnTo>
                    <a:lnTo>
                      <a:pt x="151" y="82"/>
                    </a:lnTo>
                    <a:lnTo>
                      <a:pt x="141" y="89"/>
                    </a:lnTo>
                    <a:lnTo>
                      <a:pt x="132" y="97"/>
                    </a:lnTo>
                    <a:lnTo>
                      <a:pt x="124" y="105"/>
                    </a:lnTo>
                    <a:lnTo>
                      <a:pt x="114" y="112"/>
                    </a:lnTo>
                    <a:lnTo>
                      <a:pt x="105" y="120"/>
                    </a:lnTo>
                    <a:lnTo>
                      <a:pt x="97" y="129"/>
                    </a:lnTo>
                    <a:lnTo>
                      <a:pt x="90" y="139"/>
                    </a:lnTo>
                    <a:lnTo>
                      <a:pt x="80" y="148"/>
                    </a:lnTo>
                    <a:lnTo>
                      <a:pt x="73" y="156"/>
                    </a:lnTo>
                    <a:lnTo>
                      <a:pt x="65" y="167"/>
                    </a:lnTo>
                    <a:lnTo>
                      <a:pt x="59" y="177"/>
                    </a:lnTo>
                    <a:lnTo>
                      <a:pt x="52" y="188"/>
                    </a:lnTo>
                    <a:lnTo>
                      <a:pt x="44" y="200"/>
                    </a:lnTo>
                    <a:lnTo>
                      <a:pt x="38" y="211"/>
                    </a:lnTo>
                    <a:lnTo>
                      <a:pt x="33" y="223"/>
                    </a:lnTo>
                    <a:lnTo>
                      <a:pt x="29" y="228"/>
                    </a:lnTo>
                    <a:lnTo>
                      <a:pt x="25" y="234"/>
                    </a:lnTo>
                    <a:lnTo>
                      <a:pt x="21" y="240"/>
                    </a:lnTo>
                    <a:lnTo>
                      <a:pt x="19" y="245"/>
                    </a:lnTo>
                    <a:lnTo>
                      <a:pt x="18" y="251"/>
                    </a:lnTo>
                    <a:lnTo>
                      <a:pt x="16" y="257"/>
                    </a:lnTo>
                    <a:lnTo>
                      <a:pt x="14" y="262"/>
                    </a:lnTo>
                    <a:lnTo>
                      <a:pt x="12" y="270"/>
                    </a:lnTo>
                    <a:lnTo>
                      <a:pt x="10" y="274"/>
                    </a:lnTo>
                    <a:lnTo>
                      <a:pt x="6" y="280"/>
                    </a:lnTo>
                    <a:lnTo>
                      <a:pt x="6" y="287"/>
                    </a:lnTo>
                    <a:lnTo>
                      <a:pt x="4" y="293"/>
                    </a:lnTo>
                    <a:lnTo>
                      <a:pt x="2" y="299"/>
                    </a:lnTo>
                    <a:lnTo>
                      <a:pt x="2" y="304"/>
                    </a:lnTo>
                    <a:lnTo>
                      <a:pt x="2" y="310"/>
                    </a:lnTo>
                    <a:lnTo>
                      <a:pt x="2" y="318"/>
                    </a:lnTo>
                    <a:lnTo>
                      <a:pt x="0" y="321"/>
                    </a:lnTo>
                    <a:lnTo>
                      <a:pt x="0" y="329"/>
                    </a:lnTo>
                    <a:lnTo>
                      <a:pt x="0" y="335"/>
                    </a:lnTo>
                    <a:lnTo>
                      <a:pt x="0" y="340"/>
                    </a:lnTo>
                    <a:lnTo>
                      <a:pt x="0" y="348"/>
                    </a:lnTo>
                    <a:lnTo>
                      <a:pt x="0" y="354"/>
                    </a:lnTo>
                    <a:lnTo>
                      <a:pt x="0" y="359"/>
                    </a:lnTo>
                    <a:lnTo>
                      <a:pt x="2" y="365"/>
                    </a:lnTo>
                    <a:lnTo>
                      <a:pt x="2" y="373"/>
                    </a:lnTo>
                    <a:lnTo>
                      <a:pt x="2" y="378"/>
                    </a:lnTo>
                    <a:lnTo>
                      <a:pt x="4" y="384"/>
                    </a:lnTo>
                    <a:lnTo>
                      <a:pt x="6" y="392"/>
                    </a:lnTo>
                    <a:lnTo>
                      <a:pt x="6" y="397"/>
                    </a:lnTo>
                    <a:lnTo>
                      <a:pt x="8" y="405"/>
                    </a:lnTo>
                    <a:lnTo>
                      <a:pt x="10" y="411"/>
                    </a:lnTo>
                    <a:lnTo>
                      <a:pt x="12" y="418"/>
                    </a:lnTo>
                    <a:lnTo>
                      <a:pt x="14" y="424"/>
                    </a:lnTo>
                    <a:lnTo>
                      <a:pt x="16" y="430"/>
                    </a:lnTo>
                    <a:lnTo>
                      <a:pt x="18" y="435"/>
                    </a:lnTo>
                    <a:lnTo>
                      <a:pt x="19" y="443"/>
                    </a:lnTo>
                    <a:lnTo>
                      <a:pt x="21" y="451"/>
                    </a:lnTo>
                    <a:lnTo>
                      <a:pt x="23" y="456"/>
                    </a:lnTo>
                    <a:lnTo>
                      <a:pt x="27" y="464"/>
                    </a:lnTo>
                    <a:lnTo>
                      <a:pt x="29" y="470"/>
                    </a:lnTo>
                    <a:lnTo>
                      <a:pt x="31" y="477"/>
                    </a:lnTo>
                    <a:lnTo>
                      <a:pt x="35" y="483"/>
                    </a:lnTo>
                    <a:lnTo>
                      <a:pt x="37" y="491"/>
                    </a:lnTo>
                    <a:lnTo>
                      <a:pt x="40" y="496"/>
                    </a:lnTo>
                    <a:lnTo>
                      <a:pt x="42" y="504"/>
                    </a:lnTo>
                    <a:lnTo>
                      <a:pt x="46" y="510"/>
                    </a:lnTo>
                    <a:lnTo>
                      <a:pt x="50" y="517"/>
                    </a:lnTo>
                    <a:lnTo>
                      <a:pt x="54" y="525"/>
                    </a:lnTo>
                    <a:lnTo>
                      <a:pt x="57" y="532"/>
                    </a:lnTo>
                    <a:lnTo>
                      <a:pt x="61" y="538"/>
                    </a:lnTo>
                    <a:lnTo>
                      <a:pt x="65" y="546"/>
                    </a:lnTo>
                    <a:lnTo>
                      <a:pt x="69" y="553"/>
                    </a:lnTo>
                    <a:lnTo>
                      <a:pt x="73" y="559"/>
                    </a:lnTo>
                    <a:lnTo>
                      <a:pt x="76" y="567"/>
                    </a:lnTo>
                    <a:lnTo>
                      <a:pt x="80" y="574"/>
                    </a:lnTo>
                    <a:lnTo>
                      <a:pt x="86" y="584"/>
                    </a:lnTo>
                    <a:lnTo>
                      <a:pt x="90" y="589"/>
                    </a:lnTo>
                    <a:lnTo>
                      <a:pt x="94" y="597"/>
                    </a:lnTo>
                    <a:lnTo>
                      <a:pt x="99" y="605"/>
                    </a:lnTo>
                    <a:lnTo>
                      <a:pt x="103" y="612"/>
                    </a:lnTo>
                    <a:lnTo>
                      <a:pt x="109" y="620"/>
                    </a:lnTo>
                    <a:lnTo>
                      <a:pt x="113" y="629"/>
                    </a:lnTo>
                    <a:lnTo>
                      <a:pt x="118" y="637"/>
                    </a:lnTo>
                    <a:lnTo>
                      <a:pt x="122" y="645"/>
                    </a:lnTo>
                    <a:lnTo>
                      <a:pt x="128" y="652"/>
                    </a:lnTo>
                    <a:lnTo>
                      <a:pt x="132" y="660"/>
                    </a:lnTo>
                    <a:lnTo>
                      <a:pt x="135" y="666"/>
                    </a:lnTo>
                    <a:lnTo>
                      <a:pt x="141" y="673"/>
                    </a:lnTo>
                    <a:lnTo>
                      <a:pt x="147" y="681"/>
                    </a:lnTo>
                    <a:lnTo>
                      <a:pt x="151" y="690"/>
                    </a:lnTo>
                    <a:lnTo>
                      <a:pt x="156" y="698"/>
                    </a:lnTo>
                    <a:lnTo>
                      <a:pt x="162" y="705"/>
                    </a:lnTo>
                    <a:lnTo>
                      <a:pt x="166" y="713"/>
                    </a:lnTo>
                    <a:lnTo>
                      <a:pt x="171" y="721"/>
                    </a:lnTo>
                    <a:lnTo>
                      <a:pt x="177" y="728"/>
                    </a:lnTo>
                    <a:lnTo>
                      <a:pt x="183" y="738"/>
                    </a:lnTo>
                    <a:lnTo>
                      <a:pt x="189" y="745"/>
                    </a:lnTo>
                    <a:lnTo>
                      <a:pt x="194" y="753"/>
                    </a:lnTo>
                    <a:lnTo>
                      <a:pt x="200" y="761"/>
                    </a:lnTo>
                    <a:lnTo>
                      <a:pt x="206" y="770"/>
                    </a:lnTo>
                    <a:lnTo>
                      <a:pt x="209" y="778"/>
                    </a:lnTo>
                    <a:lnTo>
                      <a:pt x="217" y="785"/>
                    </a:lnTo>
                    <a:lnTo>
                      <a:pt x="221" y="795"/>
                    </a:lnTo>
                    <a:lnTo>
                      <a:pt x="228" y="804"/>
                    </a:lnTo>
                    <a:lnTo>
                      <a:pt x="232" y="812"/>
                    </a:lnTo>
                    <a:lnTo>
                      <a:pt x="240" y="821"/>
                    </a:lnTo>
                    <a:lnTo>
                      <a:pt x="246" y="829"/>
                    </a:lnTo>
                    <a:lnTo>
                      <a:pt x="251" y="839"/>
                    </a:lnTo>
                    <a:lnTo>
                      <a:pt x="257" y="846"/>
                    </a:lnTo>
                    <a:lnTo>
                      <a:pt x="263" y="856"/>
                    </a:lnTo>
                    <a:lnTo>
                      <a:pt x="270" y="865"/>
                    </a:lnTo>
                    <a:lnTo>
                      <a:pt x="276" y="875"/>
                    </a:lnTo>
                    <a:lnTo>
                      <a:pt x="282" y="882"/>
                    </a:lnTo>
                    <a:lnTo>
                      <a:pt x="287" y="892"/>
                    </a:lnTo>
                    <a:lnTo>
                      <a:pt x="295" y="901"/>
                    </a:lnTo>
                    <a:lnTo>
                      <a:pt x="303" y="909"/>
                    </a:lnTo>
                    <a:lnTo>
                      <a:pt x="308" y="918"/>
                    </a:lnTo>
                    <a:lnTo>
                      <a:pt x="314" y="928"/>
                    </a:lnTo>
                    <a:lnTo>
                      <a:pt x="320" y="937"/>
                    </a:lnTo>
                    <a:lnTo>
                      <a:pt x="327" y="945"/>
                    </a:lnTo>
                    <a:lnTo>
                      <a:pt x="333" y="955"/>
                    </a:lnTo>
                    <a:lnTo>
                      <a:pt x="339" y="964"/>
                    </a:lnTo>
                    <a:lnTo>
                      <a:pt x="346" y="974"/>
                    </a:lnTo>
                    <a:lnTo>
                      <a:pt x="352" y="983"/>
                    </a:lnTo>
                    <a:lnTo>
                      <a:pt x="358" y="993"/>
                    </a:lnTo>
                    <a:lnTo>
                      <a:pt x="365" y="1000"/>
                    </a:lnTo>
                    <a:lnTo>
                      <a:pt x="371" y="1010"/>
                    </a:lnTo>
                    <a:lnTo>
                      <a:pt x="379" y="1019"/>
                    </a:lnTo>
                    <a:lnTo>
                      <a:pt x="384" y="1029"/>
                    </a:lnTo>
                    <a:lnTo>
                      <a:pt x="392" y="1038"/>
                    </a:lnTo>
                    <a:lnTo>
                      <a:pt x="398" y="1048"/>
                    </a:lnTo>
                    <a:lnTo>
                      <a:pt x="405" y="1057"/>
                    </a:lnTo>
                    <a:lnTo>
                      <a:pt x="411" y="1065"/>
                    </a:lnTo>
                    <a:lnTo>
                      <a:pt x="417" y="1074"/>
                    </a:lnTo>
                    <a:lnTo>
                      <a:pt x="424" y="1084"/>
                    </a:lnTo>
                    <a:lnTo>
                      <a:pt x="432" y="1093"/>
                    </a:lnTo>
                    <a:lnTo>
                      <a:pt x="437" y="1103"/>
                    </a:lnTo>
                    <a:lnTo>
                      <a:pt x="443" y="1112"/>
                    </a:lnTo>
                    <a:lnTo>
                      <a:pt x="451" y="1122"/>
                    </a:lnTo>
                    <a:lnTo>
                      <a:pt x="456" y="1131"/>
                    </a:lnTo>
                    <a:lnTo>
                      <a:pt x="464" y="1141"/>
                    </a:lnTo>
                    <a:lnTo>
                      <a:pt x="470" y="1150"/>
                    </a:lnTo>
                    <a:lnTo>
                      <a:pt x="477" y="1160"/>
                    </a:lnTo>
                    <a:lnTo>
                      <a:pt x="483" y="1169"/>
                    </a:lnTo>
                    <a:lnTo>
                      <a:pt x="491" y="1179"/>
                    </a:lnTo>
                    <a:lnTo>
                      <a:pt x="496" y="1188"/>
                    </a:lnTo>
                    <a:lnTo>
                      <a:pt x="504" y="1198"/>
                    </a:lnTo>
                    <a:lnTo>
                      <a:pt x="510" y="1207"/>
                    </a:lnTo>
                    <a:lnTo>
                      <a:pt x="523" y="1226"/>
                    </a:lnTo>
                    <a:lnTo>
                      <a:pt x="536" y="1246"/>
                    </a:lnTo>
                    <a:lnTo>
                      <a:pt x="550" y="1265"/>
                    </a:lnTo>
                    <a:lnTo>
                      <a:pt x="563" y="1285"/>
                    </a:lnTo>
                    <a:lnTo>
                      <a:pt x="576" y="1303"/>
                    </a:lnTo>
                    <a:lnTo>
                      <a:pt x="589" y="1323"/>
                    </a:lnTo>
                    <a:lnTo>
                      <a:pt x="603" y="1342"/>
                    </a:lnTo>
                    <a:lnTo>
                      <a:pt x="616" y="1363"/>
                    </a:lnTo>
                    <a:lnTo>
                      <a:pt x="629" y="1381"/>
                    </a:lnTo>
                    <a:lnTo>
                      <a:pt x="643" y="1401"/>
                    </a:lnTo>
                    <a:lnTo>
                      <a:pt x="656" y="1420"/>
                    </a:lnTo>
                    <a:lnTo>
                      <a:pt x="669" y="1439"/>
                    </a:lnTo>
                    <a:lnTo>
                      <a:pt x="683" y="1458"/>
                    </a:lnTo>
                    <a:lnTo>
                      <a:pt x="696" y="1479"/>
                    </a:lnTo>
                    <a:lnTo>
                      <a:pt x="709" y="1498"/>
                    </a:lnTo>
                    <a:lnTo>
                      <a:pt x="723" y="1517"/>
                    </a:lnTo>
                    <a:lnTo>
                      <a:pt x="736" y="1536"/>
                    </a:lnTo>
                    <a:lnTo>
                      <a:pt x="749" y="1555"/>
                    </a:lnTo>
                    <a:lnTo>
                      <a:pt x="761" y="1574"/>
                    </a:lnTo>
                    <a:lnTo>
                      <a:pt x="774" y="1593"/>
                    </a:lnTo>
                    <a:lnTo>
                      <a:pt x="787" y="1611"/>
                    </a:lnTo>
                    <a:lnTo>
                      <a:pt x="800" y="1630"/>
                    </a:lnTo>
                    <a:lnTo>
                      <a:pt x="812" y="1649"/>
                    </a:lnTo>
                    <a:lnTo>
                      <a:pt x="825" y="1668"/>
                    </a:lnTo>
                    <a:lnTo>
                      <a:pt x="837" y="1685"/>
                    </a:lnTo>
                    <a:lnTo>
                      <a:pt x="850" y="1702"/>
                    </a:lnTo>
                    <a:lnTo>
                      <a:pt x="861" y="1719"/>
                    </a:lnTo>
                    <a:lnTo>
                      <a:pt x="875" y="1738"/>
                    </a:lnTo>
                    <a:lnTo>
                      <a:pt x="886" y="1755"/>
                    </a:lnTo>
                    <a:lnTo>
                      <a:pt x="897" y="1772"/>
                    </a:lnTo>
                    <a:lnTo>
                      <a:pt x="911" y="1789"/>
                    </a:lnTo>
                    <a:lnTo>
                      <a:pt x="922" y="1806"/>
                    </a:lnTo>
                    <a:lnTo>
                      <a:pt x="932" y="1822"/>
                    </a:lnTo>
                    <a:lnTo>
                      <a:pt x="943" y="1839"/>
                    </a:lnTo>
                    <a:lnTo>
                      <a:pt x="954" y="1854"/>
                    </a:lnTo>
                    <a:lnTo>
                      <a:pt x="966" y="1869"/>
                    </a:lnTo>
                    <a:lnTo>
                      <a:pt x="977" y="1884"/>
                    </a:lnTo>
                    <a:lnTo>
                      <a:pt x="987" y="1900"/>
                    </a:lnTo>
                    <a:lnTo>
                      <a:pt x="998" y="1915"/>
                    </a:lnTo>
                    <a:lnTo>
                      <a:pt x="1008" y="1930"/>
                    </a:lnTo>
                    <a:lnTo>
                      <a:pt x="1017" y="1943"/>
                    </a:lnTo>
                    <a:lnTo>
                      <a:pt x="1027" y="1959"/>
                    </a:lnTo>
                    <a:lnTo>
                      <a:pt x="1036" y="1972"/>
                    </a:lnTo>
                    <a:lnTo>
                      <a:pt x="1046" y="1985"/>
                    </a:lnTo>
                    <a:lnTo>
                      <a:pt x="1055" y="1997"/>
                    </a:lnTo>
                    <a:lnTo>
                      <a:pt x="1065" y="2010"/>
                    </a:lnTo>
                    <a:lnTo>
                      <a:pt x="1072" y="2021"/>
                    </a:lnTo>
                    <a:lnTo>
                      <a:pt x="1082" y="2035"/>
                    </a:lnTo>
                    <a:lnTo>
                      <a:pt x="1089" y="2046"/>
                    </a:lnTo>
                    <a:lnTo>
                      <a:pt x="1097" y="2057"/>
                    </a:lnTo>
                    <a:lnTo>
                      <a:pt x="1104" y="2067"/>
                    </a:lnTo>
                    <a:lnTo>
                      <a:pt x="1112" y="2078"/>
                    </a:lnTo>
                    <a:lnTo>
                      <a:pt x="1118" y="2088"/>
                    </a:lnTo>
                    <a:lnTo>
                      <a:pt x="1125" y="2097"/>
                    </a:lnTo>
                    <a:lnTo>
                      <a:pt x="1131" y="2107"/>
                    </a:lnTo>
                    <a:lnTo>
                      <a:pt x="1139" y="2116"/>
                    </a:lnTo>
                    <a:lnTo>
                      <a:pt x="1142" y="2124"/>
                    </a:lnTo>
                    <a:lnTo>
                      <a:pt x="1150" y="2132"/>
                    </a:lnTo>
                    <a:lnTo>
                      <a:pt x="1154" y="2137"/>
                    </a:lnTo>
                    <a:lnTo>
                      <a:pt x="1160" y="2145"/>
                    </a:lnTo>
                    <a:lnTo>
                      <a:pt x="1163" y="2151"/>
                    </a:lnTo>
                    <a:lnTo>
                      <a:pt x="1169" y="2156"/>
                    </a:lnTo>
                    <a:lnTo>
                      <a:pt x="1173" y="2162"/>
                    </a:lnTo>
                    <a:lnTo>
                      <a:pt x="1177" y="2168"/>
                    </a:lnTo>
                    <a:lnTo>
                      <a:pt x="1180" y="2172"/>
                    </a:lnTo>
                    <a:lnTo>
                      <a:pt x="1186" y="2177"/>
                    </a:lnTo>
                    <a:lnTo>
                      <a:pt x="1192" y="2179"/>
                    </a:lnTo>
                    <a:lnTo>
                      <a:pt x="1199" y="2183"/>
                    </a:lnTo>
                    <a:lnTo>
                      <a:pt x="1203" y="2185"/>
                    </a:lnTo>
                    <a:lnTo>
                      <a:pt x="1207" y="2185"/>
                    </a:lnTo>
                    <a:lnTo>
                      <a:pt x="1211" y="2187"/>
                    </a:lnTo>
                    <a:lnTo>
                      <a:pt x="1217" y="2189"/>
                    </a:lnTo>
                    <a:lnTo>
                      <a:pt x="1218" y="2191"/>
                    </a:lnTo>
                    <a:lnTo>
                      <a:pt x="1224" y="2192"/>
                    </a:lnTo>
                    <a:lnTo>
                      <a:pt x="1228" y="2194"/>
                    </a:lnTo>
                    <a:lnTo>
                      <a:pt x="1234" y="2196"/>
                    </a:lnTo>
                    <a:lnTo>
                      <a:pt x="1237" y="2198"/>
                    </a:lnTo>
                    <a:lnTo>
                      <a:pt x="1243" y="2200"/>
                    </a:lnTo>
                    <a:lnTo>
                      <a:pt x="1247" y="2202"/>
                    </a:lnTo>
                    <a:lnTo>
                      <a:pt x="1253" y="2204"/>
                    </a:lnTo>
                    <a:lnTo>
                      <a:pt x="1256" y="2206"/>
                    </a:lnTo>
                    <a:lnTo>
                      <a:pt x="1262" y="2208"/>
                    </a:lnTo>
                    <a:lnTo>
                      <a:pt x="1266" y="2210"/>
                    </a:lnTo>
                    <a:lnTo>
                      <a:pt x="1272" y="2211"/>
                    </a:lnTo>
                    <a:lnTo>
                      <a:pt x="1275" y="2211"/>
                    </a:lnTo>
                    <a:lnTo>
                      <a:pt x="1279" y="2213"/>
                    </a:lnTo>
                    <a:lnTo>
                      <a:pt x="1285" y="2215"/>
                    </a:lnTo>
                    <a:lnTo>
                      <a:pt x="1291" y="2217"/>
                    </a:lnTo>
                    <a:lnTo>
                      <a:pt x="1294" y="2217"/>
                    </a:lnTo>
                    <a:lnTo>
                      <a:pt x="1300" y="2219"/>
                    </a:lnTo>
                    <a:lnTo>
                      <a:pt x="1304" y="2219"/>
                    </a:lnTo>
                    <a:lnTo>
                      <a:pt x="1310" y="2221"/>
                    </a:lnTo>
                    <a:lnTo>
                      <a:pt x="1313" y="2221"/>
                    </a:lnTo>
                    <a:lnTo>
                      <a:pt x="1317" y="2223"/>
                    </a:lnTo>
                    <a:lnTo>
                      <a:pt x="1323" y="2223"/>
                    </a:lnTo>
                    <a:lnTo>
                      <a:pt x="1329" y="2223"/>
                    </a:lnTo>
                    <a:lnTo>
                      <a:pt x="1332" y="2223"/>
                    </a:lnTo>
                    <a:lnTo>
                      <a:pt x="1338" y="2223"/>
                    </a:lnTo>
                    <a:lnTo>
                      <a:pt x="1344" y="2223"/>
                    </a:lnTo>
                    <a:lnTo>
                      <a:pt x="1348" y="2225"/>
                    </a:lnTo>
                    <a:lnTo>
                      <a:pt x="1353" y="2223"/>
                    </a:lnTo>
                    <a:lnTo>
                      <a:pt x="1357" y="2223"/>
                    </a:lnTo>
                    <a:lnTo>
                      <a:pt x="1363" y="2223"/>
                    </a:lnTo>
                    <a:lnTo>
                      <a:pt x="1369" y="2223"/>
                    </a:lnTo>
                    <a:lnTo>
                      <a:pt x="1374" y="2223"/>
                    </a:lnTo>
                    <a:lnTo>
                      <a:pt x="1380" y="2223"/>
                    </a:lnTo>
                    <a:lnTo>
                      <a:pt x="1386" y="2221"/>
                    </a:lnTo>
                    <a:lnTo>
                      <a:pt x="1391" y="2221"/>
                    </a:lnTo>
                    <a:lnTo>
                      <a:pt x="1395" y="2219"/>
                    </a:lnTo>
                    <a:lnTo>
                      <a:pt x="1403" y="2219"/>
                    </a:lnTo>
                    <a:lnTo>
                      <a:pt x="1407" y="2217"/>
                    </a:lnTo>
                    <a:lnTo>
                      <a:pt x="1412" y="2215"/>
                    </a:lnTo>
                    <a:lnTo>
                      <a:pt x="1418" y="2215"/>
                    </a:lnTo>
                    <a:lnTo>
                      <a:pt x="1424" y="2213"/>
                    </a:lnTo>
                    <a:lnTo>
                      <a:pt x="1428" y="2211"/>
                    </a:lnTo>
                    <a:lnTo>
                      <a:pt x="1433" y="2211"/>
                    </a:lnTo>
                    <a:lnTo>
                      <a:pt x="1439" y="2210"/>
                    </a:lnTo>
                    <a:lnTo>
                      <a:pt x="1445" y="2208"/>
                    </a:lnTo>
                    <a:lnTo>
                      <a:pt x="1448" y="2206"/>
                    </a:lnTo>
                    <a:lnTo>
                      <a:pt x="1456" y="2204"/>
                    </a:lnTo>
                    <a:lnTo>
                      <a:pt x="1460" y="2202"/>
                    </a:lnTo>
                    <a:lnTo>
                      <a:pt x="1466" y="2200"/>
                    </a:lnTo>
                    <a:lnTo>
                      <a:pt x="1469" y="2198"/>
                    </a:lnTo>
                    <a:lnTo>
                      <a:pt x="1477" y="2196"/>
                    </a:lnTo>
                    <a:lnTo>
                      <a:pt x="1481" y="2192"/>
                    </a:lnTo>
                    <a:lnTo>
                      <a:pt x="1485" y="2191"/>
                    </a:lnTo>
                    <a:lnTo>
                      <a:pt x="1490" y="2189"/>
                    </a:lnTo>
                    <a:lnTo>
                      <a:pt x="1494" y="2187"/>
                    </a:lnTo>
                    <a:lnTo>
                      <a:pt x="1500" y="2183"/>
                    </a:lnTo>
                    <a:lnTo>
                      <a:pt x="1505" y="2181"/>
                    </a:lnTo>
                    <a:lnTo>
                      <a:pt x="1509" y="2179"/>
                    </a:lnTo>
                    <a:lnTo>
                      <a:pt x="1515" y="2177"/>
                    </a:lnTo>
                    <a:lnTo>
                      <a:pt x="1519" y="2173"/>
                    </a:lnTo>
                    <a:lnTo>
                      <a:pt x="1523" y="2170"/>
                    </a:lnTo>
                    <a:lnTo>
                      <a:pt x="1526" y="2168"/>
                    </a:lnTo>
                    <a:lnTo>
                      <a:pt x="1532" y="2166"/>
                    </a:lnTo>
                    <a:lnTo>
                      <a:pt x="1536" y="2162"/>
                    </a:lnTo>
                    <a:lnTo>
                      <a:pt x="1540" y="2160"/>
                    </a:lnTo>
                    <a:lnTo>
                      <a:pt x="1545" y="2156"/>
                    </a:lnTo>
                    <a:lnTo>
                      <a:pt x="1549" y="2153"/>
                    </a:lnTo>
                    <a:lnTo>
                      <a:pt x="1557" y="2145"/>
                    </a:lnTo>
                    <a:lnTo>
                      <a:pt x="1564" y="2139"/>
                    </a:lnTo>
                    <a:lnTo>
                      <a:pt x="1572" y="2132"/>
                    </a:lnTo>
                    <a:lnTo>
                      <a:pt x="1578" y="2126"/>
                    </a:lnTo>
                    <a:lnTo>
                      <a:pt x="1585" y="2116"/>
                    </a:lnTo>
                    <a:lnTo>
                      <a:pt x="1591" y="2111"/>
                    </a:lnTo>
                    <a:lnTo>
                      <a:pt x="1597" y="2103"/>
                    </a:lnTo>
                    <a:lnTo>
                      <a:pt x="1602" y="2095"/>
                    </a:lnTo>
                    <a:lnTo>
                      <a:pt x="1606" y="2090"/>
                    </a:lnTo>
                    <a:lnTo>
                      <a:pt x="1608" y="2086"/>
                    </a:lnTo>
                    <a:lnTo>
                      <a:pt x="1610" y="2082"/>
                    </a:lnTo>
                    <a:lnTo>
                      <a:pt x="1612" y="2078"/>
                    </a:lnTo>
                    <a:lnTo>
                      <a:pt x="1614" y="2075"/>
                    </a:lnTo>
                    <a:lnTo>
                      <a:pt x="1616" y="2069"/>
                    </a:lnTo>
                    <a:lnTo>
                      <a:pt x="1618" y="2065"/>
                    </a:lnTo>
                    <a:lnTo>
                      <a:pt x="1619" y="2061"/>
                    </a:lnTo>
                    <a:lnTo>
                      <a:pt x="1619" y="2057"/>
                    </a:lnTo>
                    <a:lnTo>
                      <a:pt x="1621" y="2052"/>
                    </a:lnTo>
                    <a:lnTo>
                      <a:pt x="1623" y="2048"/>
                    </a:lnTo>
                    <a:lnTo>
                      <a:pt x="1625" y="2042"/>
                    </a:lnTo>
                    <a:lnTo>
                      <a:pt x="1625" y="2038"/>
                    </a:lnTo>
                    <a:lnTo>
                      <a:pt x="1627" y="2035"/>
                    </a:lnTo>
                    <a:lnTo>
                      <a:pt x="1627" y="2029"/>
                    </a:lnTo>
                    <a:lnTo>
                      <a:pt x="1629" y="2025"/>
                    </a:lnTo>
                    <a:lnTo>
                      <a:pt x="1629" y="2018"/>
                    </a:lnTo>
                    <a:lnTo>
                      <a:pt x="1629" y="2012"/>
                    </a:lnTo>
                    <a:lnTo>
                      <a:pt x="1629" y="2004"/>
                    </a:lnTo>
                    <a:lnTo>
                      <a:pt x="1629" y="1997"/>
                    </a:lnTo>
                    <a:lnTo>
                      <a:pt x="1629" y="1989"/>
                    </a:lnTo>
                    <a:lnTo>
                      <a:pt x="1629" y="1983"/>
                    </a:lnTo>
                    <a:lnTo>
                      <a:pt x="1629" y="1976"/>
                    </a:lnTo>
                    <a:lnTo>
                      <a:pt x="1629" y="1970"/>
                    </a:lnTo>
                    <a:lnTo>
                      <a:pt x="1627" y="1962"/>
                    </a:lnTo>
                    <a:lnTo>
                      <a:pt x="1627" y="1957"/>
                    </a:lnTo>
                    <a:lnTo>
                      <a:pt x="1627" y="1949"/>
                    </a:lnTo>
                    <a:lnTo>
                      <a:pt x="1625" y="1943"/>
                    </a:lnTo>
                    <a:lnTo>
                      <a:pt x="1625" y="1936"/>
                    </a:lnTo>
                    <a:lnTo>
                      <a:pt x="1623" y="1928"/>
                    </a:lnTo>
                    <a:lnTo>
                      <a:pt x="1621" y="1922"/>
                    </a:lnTo>
                    <a:lnTo>
                      <a:pt x="1619" y="1915"/>
                    </a:lnTo>
                    <a:lnTo>
                      <a:pt x="1618" y="1909"/>
                    </a:lnTo>
                    <a:lnTo>
                      <a:pt x="1618" y="1902"/>
                    </a:lnTo>
                    <a:lnTo>
                      <a:pt x="1614" y="1896"/>
                    </a:lnTo>
                    <a:lnTo>
                      <a:pt x="1614" y="1888"/>
                    </a:lnTo>
                    <a:lnTo>
                      <a:pt x="1610" y="1883"/>
                    </a:lnTo>
                    <a:lnTo>
                      <a:pt x="1608" y="1875"/>
                    </a:lnTo>
                    <a:lnTo>
                      <a:pt x="1606" y="1869"/>
                    </a:lnTo>
                    <a:lnTo>
                      <a:pt x="1604" y="1862"/>
                    </a:lnTo>
                    <a:lnTo>
                      <a:pt x="1600" y="1856"/>
                    </a:lnTo>
                    <a:lnTo>
                      <a:pt x="1599" y="1848"/>
                    </a:lnTo>
                    <a:lnTo>
                      <a:pt x="1595" y="1841"/>
                    </a:lnTo>
                    <a:lnTo>
                      <a:pt x="1593" y="1835"/>
                    </a:lnTo>
                    <a:lnTo>
                      <a:pt x="1589" y="1827"/>
                    </a:lnTo>
                    <a:lnTo>
                      <a:pt x="1587" y="1822"/>
                    </a:lnTo>
                    <a:lnTo>
                      <a:pt x="1583" y="1814"/>
                    </a:lnTo>
                    <a:lnTo>
                      <a:pt x="1581" y="1808"/>
                    </a:lnTo>
                    <a:lnTo>
                      <a:pt x="1576" y="1801"/>
                    </a:lnTo>
                    <a:lnTo>
                      <a:pt x="1572" y="1795"/>
                    </a:lnTo>
                    <a:lnTo>
                      <a:pt x="1568" y="1787"/>
                    </a:lnTo>
                    <a:lnTo>
                      <a:pt x="1564" y="1780"/>
                    </a:lnTo>
                    <a:lnTo>
                      <a:pt x="1561" y="1772"/>
                    </a:lnTo>
                    <a:lnTo>
                      <a:pt x="1557" y="1767"/>
                    </a:lnTo>
                    <a:lnTo>
                      <a:pt x="1553" y="1759"/>
                    </a:lnTo>
                    <a:lnTo>
                      <a:pt x="1549" y="1751"/>
                    </a:lnTo>
                    <a:lnTo>
                      <a:pt x="1545" y="1746"/>
                    </a:lnTo>
                    <a:lnTo>
                      <a:pt x="1540" y="1738"/>
                    </a:lnTo>
                    <a:lnTo>
                      <a:pt x="1536" y="1730"/>
                    </a:lnTo>
                    <a:lnTo>
                      <a:pt x="1532" y="1723"/>
                    </a:lnTo>
                    <a:lnTo>
                      <a:pt x="1528" y="1715"/>
                    </a:lnTo>
                    <a:lnTo>
                      <a:pt x="1523" y="1709"/>
                    </a:lnTo>
                    <a:lnTo>
                      <a:pt x="1519" y="1702"/>
                    </a:lnTo>
                    <a:lnTo>
                      <a:pt x="1515" y="1694"/>
                    </a:lnTo>
                    <a:lnTo>
                      <a:pt x="1509" y="1687"/>
                    </a:lnTo>
                    <a:lnTo>
                      <a:pt x="1504" y="1679"/>
                    </a:lnTo>
                    <a:lnTo>
                      <a:pt x="1498" y="1671"/>
                    </a:lnTo>
                    <a:lnTo>
                      <a:pt x="1494" y="1664"/>
                    </a:lnTo>
                    <a:lnTo>
                      <a:pt x="1488" y="1656"/>
                    </a:lnTo>
                    <a:lnTo>
                      <a:pt x="1483" y="1649"/>
                    </a:lnTo>
                    <a:lnTo>
                      <a:pt x="1477" y="1641"/>
                    </a:lnTo>
                    <a:lnTo>
                      <a:pt x="1473" y="1633"/>
                    </a:lnTo>
                    <a:lnTo>
                      <a:pt x="1467" y="1624"/>
                    </a:lnTo>
                    <a:lnTo>
                      <a:pt x="1462" y="1616"/>
                    </a:lnTo>
                    <a:lnTo>
                      <a:pt x="1456" y="1607"/>
                    </a:lnTo>
                    <a:lnTo>
                      <a:pt x="1452" y="1601"/>
                    </a:lnTo>
                    <a:lnTo>
                      <a:pt x="1445" y="1592"/>
                    </a:lnTo>
                    <a:lnTo>
                      <a:pt x="1441" y="1584"/>
                    </a:lnTo>
                    <a:lnTo>
                      <a:pt x="1435" y="1574"/>
                    </a:lnTo>
                    <a:lnTo>
                      <a:pt x="1429" y="1567"/>
                    </a:lnTo>
                    <a:lnTo>
                      <a:pt x="1426" y="1561"/>
                    </a:lnTo>
                    <a:lnTo>
                      <a:pt x="1424" y="1557"/>
                    </a:lnTo>
                    <a:lnTo>
                      <a:pt x="1418" y="1550"/>
                    </a:lnTo>
                    <a:lnTo>
                      <a:pt x="1414" y="1544"/>
                    </a:lnTo>
                    <a:lnTo>
                      <a:pt x="1409" y="1535"/>
                    </a:lnTo>
                    <a:lnTo>
                      <a:pt x="1403" y="1527"/>
                    </a:lnTo>
                    <a:lnTo>
                      <a:pt x="1395" y="1517"/>
                    </a:lnTo>
                    <a:lnTo>
                      <a:pt x="1390" y="1508"/>
                    </a:lnTo>
                    <a:lnTo>
                      <a:pt x="1382" y="1497"/>
                    </a:lnTo>
                    <a:lnTo>
                      <a:pt x="1374" y="1487"/>
                    </a:lnTo>
                    <a:lnTo>
                      <a:pt x="1367" y="1474"/>
                    </a:lnTo>
                    <a:lnTo>
                      <a:pt x="1359" y="1462"/>
                    </a:lnTo>
                    <a:lnTo>
                      <a:pt x="1350" y="1449"/>
                    </a:lnTo>
                    <a:lnTo>
                      <a:pt x="1340" y="1434"/>
                    </a:lnTo>
                    <a:lnTo>
                      <a:pt x="1331" y="1420"/>
                    </a:lnTo>
                    <a:lnTo>
                      <a:pt x="1321" y="1405"/>
                    </a:lnTo>
                    <a:lnTo>
                      <a:pt x="1310" y="1390"/>
                    </a:lnTo>
                    <a:lnTo>
                      <a:pt x="1298" y="1373"/>
                    </a:lnTo>
                    <a:lnTo>
                      <a:pt x="1287" y="1356"/>
                    </a:lnTo>
                    <a:lnTo>
                      <a:pt x="1277" y="1341"/>
                    </a:lnTo>
                    <a:lnTo>
                      <a:pt x="1264" y="1322"/>
                    </a:lnTo>
                    <a:lnTo>
                      <a:pt x="1253" y="1304"/>
                    </a:lnTo>
                    <a:lnTo>
                      <a:pt x="1241" y="1285"/>
                    </a:lnTo>
                    <a:lnTo>
                      <a:pt x="1228" y="1268"/>
                    </a:lnTo>
                    <a:lnTo>
                      <a:pt x="1215" y="1249"/>
                    </a:lnTo>
                    <a:lnTo>
                      <a:pt x="1201" y="1228"/>
                    </a:lnTo>
                    <a:lnTo>
                      <a:pt x="1188" y="1209"/>
                    </a:lnTo>
                    <a:lnTo>
                      <a:pt x="1175" y="1190"/>
                    </a:lnTo>
                    <a:lnTo>
                      <a:pt x="1160" y="1169"/>
                    </a:lnTo>
                    <a:lnTo>
                      <a:pt x="1146" y="1149"/>
                    </a:lnTo>
                    <a:lnTo>
                      <a:pt x="1133" y="1128"/>
                    </a:lnTo>
                    <a:lnTo>
                      <a:pt x="1120" y="1109"/>
                    </a:lnTo>
                    <a:lnTo>
                      <a:pt x="1104" y="1086"/>
                    </a:lnTo>
                    <a:lnTo>
                      <a:pt x="1089" y="1065"/>
                    </a:lnTo>
                    <a:lnTo>
                      <a:pt x="1074" y="1042"/>
                    </a:lnTo>
                    <a:lnTo>
                      <a:pt x="1061" y="1021"/>
                    </a:lnTo>
                    <a:lnTo>
                      <a:pt x="1044" y="998"/>
                    </a:lnTo>
                    <a:lnTo>
                      <a:pt x="1030" y="977"/>
                    </a:lnTo>
                    <a:lnTo>
                      <a:pt x="1015" y="955"/>
                    </a:lnTo>
                    <a:lnTo>
                      <a:pt x="1000" y="932"/>
                    </a:lnTo>
                    <a:lnTo>
                      <a:pt x="985" y="909"/>
                    </a:lnTo>
                    <a:lnTo>
                      <a:pt x="970" y="888"/>
                    </a:lnTo>
                    <a:lnTo>
                      <a:pt x="952" y="865"/>
                    </a:lnTo>
                    <a:lnTo>
                      <a:pt x="937" y="842"/>
                    </a:lnTo>
                    <a:lnTo>
                      <a:pt x="922" y="821"/>
                    </a:lnTo>
                    <a:lnTo>
                      <a:pt x="907" y="799"/>
                    </a:lnTo>
                    <a:lnTo>
                      <a:pt x="892" y="778"/>
                    </a:lnTo>
                    <a:lnTo>
                      <a:pt x="878" y="755"/>
                    </a:lnTo>
                    <a:lnTo>
                      <a:pt x="861" y="732"/>
                    </a:lnTo>
                    <a:lnTo>
                      <a:pt x="846" y="711"/>
                    </a:lnTo>
                    <a:lnTo>
                      <a:pt x="833" y="690"/>
                    </a:lnTo>
                    <a:lnTo>
                      <a:pt x="818" y="669"/>
                    </a:lnTo>
                    <a:lnTo>
                      <a:pt x="800" y="647"/>
                    </a:lnTo>
                    <a:lnTo>
                      <a:pt x="787" y="626"/>
                    </a:lnTo>
                    <a:lnTo>
                      <a:pt x="772" y="607"/>
                    </a:lnTo>
                    <a:lnTo>
                      <a:pt x="759" y="586"/>
                    </a:lnTo>
                    <a:lnTo>
                      <a:pt x="743" y="565"/>
                    </a:lnTo>
                    <a:lnTo>
                      <a:pt x="730" y="544"/>
                    </a:lnTo>
                    <a:lnTo>
                      <a:pt x="717" y="525"/>
                    </a:lnTo>
                    <a:lnTo>
                      <a:pt x="704" y="506"/>
                    </a:lnTo>
                    <a:lnTo>
                      <a:pt x="688" y="487"/>
                    </a:lnTo>
                    <a:lnTo>
                      <a:pt x="675" y="468"/>
                    </a:lnTo>
                    <a:lnTo>
                      <a:pt x="664" y="451"/>
                    </a:lnTo>
                    <a:lnTo>
                      <a:pt x="650" y="434"/>
                    </a:lnTo>
                    <a:lnTo>
                      <a:pt x="643" y="422"/>
                    </a:lnTo>
                    <a:lnTo>
                      <a:pt x="635" y="411"/>
                    </a:lnTo>
                    <a:lnTo>
                      <a:pt x="626" y="399"/>
                    </a:lnTo>
                    <a:lnTo>
                      <a:pt x="620" y="390"/>
                    </a:lnTo>
                    <a:lnTo>
                      <a:pt x="612" y="380"/>
                    </a:lnTo>
                    <a:lnTo>
                      <a:pt x="605" y="371"/>
                    </a:lnTo>
                    <a:lnTo>
                      <a:pt x="599" y="361"/>
                    </a:lnTo>
                    <a:lnTo>
                      <a:pt x="593" y="354"/>
                    </a:lnTo>
                    <a:lnTo>
                      <a:pt x="586" y="344"/>
                    </a:lnTo>
                    <a:lnTo>
                      <a:pt x="580" y="337"/>
                    </a:lnTo>
                    <a:lnTo>
                      <a:pt x="572" y="327"/>
                    </a:lnTo>
                    <a:lnTo>
                      <a:pt x="569" y="319"/>
                    </a:lnTo>
                    <a:lnTo>
                      <a:pt x="563" y="312"/>
                    </a:lnTo>
                    <a:lnTo>
                      <a:pt x="557" y="304"/>
                    </a:lnTo>
                    <a:lnTo>
                      <a:pt x="551" y="299"/>
                    </a:lnTo>
                    <a:lnTo>
                      <a:pt x="548" y="293"/>
                    </a:lnTo>
                    <a:lnTo>
                      <a:pt x="542" y="285"/>
                    </a:lnTo>
                    <a:lnTo>
                      <a:pt x="536" y="280"/>
                    </a:lnTo>
                    <a:lnTo>
                      <a:pt x="532" y="274"/>
                    </a:lnTo>
                    <a:lnTo>
                      <a:pt x="527" y="268"/>
                    </a:lnTo>
                    <a:lnTo>
                      <a:pt x="523" y="262"/>
                    </a:lnTo>
                    <a:lnTo>
                      <a:pt x="519" y="257"/>
                    </a:lnTo>
                    <a:lnTo>
                      <a:pt x="515" y="253"/>
                    </a:lnTo>
                    <a:lnTo>
                      <a:pt x="512" y="249"/>
                    </a:lnTo>
                    <a:lnTo>
                      <a:pt x="506" y="243"/>
                    </a:lnTo>
                    <a:lnTo>
                      <a:pt x="502" y="238"/>
                    </a:lnTo>
                    <a:lnTo>
                      <a:pt x="498" y="234"/>
                    </a:lnTo>
                    <a:lnTo>
                      <a:pt x="496" y="230"/>
                    </a:lnTo>
                    <a:lnTo>
                      <a:pt x="489" y="223"/>
                    </a:lnTo>
                    <a:lnTo>
                      <a:pt x="483" y="217"/>
                    </a:lnTo>
                    <a:lnTo>
                      <a:pt x="477" y="211"/>
                    </a:lnTo>
                    <a:lnTo>
                      <a:pt x="470" y="205"/>
                    </a:lnTo>
                    <a:lnTo>
                      <a:pt x="464" y="200"/>
                    </a:lnTo>
                    <a:lnTo>
                      <a:pt x="460" y="196"/>
                    </a:lnTo>
                    <a:lnTo>
                      <a:pt x="455" y="192"/>
                    </a:lnTo>
                    <a:lnTo>
                      <a:pt x="449" y="188"/>
                    </a:lnTo>
                    <a:lnTo>
                      <a:pt x="445" y="186"/>
                    </a:lnTo>
                    <a:lnTo>
                      <a:pt x="441" y="184"/>
                    </a:lnTo>
                    <a:lnTo>
                      <a:pt x="436" y="181"/>
                    </a:lnTo>
                    <a:lnTo>
                      <a:pt x="432" y="179"/>
                    </a:lnTo>
                    <a:lnTo>
                      <a:pt x="426" y="177"/>
                    </a:lnTo>
                    <a:lnTo>
                      <a:pt x="422" y="177"/>
                    </a:lnTo>
                    <a:lnTo>
                      <a:pt x="417" y="175"/>
                    </a:lnTo>
                    <a:lnTo>
                      <a:pt x="411" y="173"/>
                    </a:lnTo>
                    <a:lnTo>
                      <a:pt x="407" y="173"/>
                    </a:lnTo>
                    <a:lnTo>
                      <a:pt x="401" y="171"/>
                    </a:lnTo>
                    <a:lnTo>
                      <a:pt x="396" y="171"/>
                    </a:lnTo>
                    <a:lnTo>
                      <a:pt x="392" y="169"/>
                    </a:lnTo>
                    <a:lnTo>
                      <a:pt x="386" y="167"/>
                    </a:lnTo>
                    <a:lnTo>
                      <a:pt x="382" y="167"/>
                    </a:lnTo>
                    <a:lnTo>
                      <a:pt x="377" y="167"/>
                    </a:lnTo>
                    <a:lnTo>
                      <a:pt x="373" y="167"/>
                    </a:lnTo>
                    <a:lnTo>
                      <a:pt x="367" y="167"/>
                    </a:lnTo>
                    <a:lnTo>
                      <a:pt x="363" y="169"/>
                    </a:lnTo>
                    <a:lnTo>
                      <a:pt x="358" y="169"/>
                    </a:lnTo>
                    <a:lnTo>
                      <a:pt x="352" y="169"/>
                    </a:lnTo>
                    <a:lnTo>
                      <a:pt x="346" y="169"/>
                    </a:lnTo>
                    <a:lnTo>
                      <a:pt x="341" y="171"/>
                    </a:lnTo>
                    <a:lnTo>
                      <a:pt x="335" y="171"/>
                    </a:lnTo>
                    <a:lnTo>
                      <a:pt x="331" y="173"/>
                    </a:lnTo>
                    <a:lnTo>
                      <a:pt x="325" y="175"/>
                    </a:lnTo>
                    <a:lnTo>
                      <a:pt x="320" y="177"/>
                    </a:lnTo>
                    <a:lnTo>
                      <a:pt x="314" y="179"/>
                    </a:lnTo>
                    <a:lnTo>
                      <a:pt x="308" y="181"/>
                    </a:lnTo>
                    <a:lnTo>
                      <a:pt x="303" y="183"/>
                    </a:lnTo>
                    <a:lnTo>
                      <a:pt x="299" y="184"/>
                    </a:lnTo>
                    <a:lnTo>
                      <a:pt x="291" y="188"/>
                    </a:lnTo>
                    <a:lnTo>
                      <a:pt x="287" y="190"/>
                    </a:lnTo>
                    <a:lnTo>
                      <a:pt x="282" y="192"/>
                    </a:lnTo>
                    <a:lnTo>
                      <a:pt x="276" y="196"/>
                    </a:lnTo>
                    <a:lnTo>
                      <a:pt x="270" y="198"/>
                    </a:lnTo>
                    <a:lnTo>
                      <a:pt x="266" y="202"/>
                    </a:lnTo>
                    <a:lnTo>
                      <a:pt x="261" y="205"/>
                    </a:lnTo>
                    <a:lnTo>
                      <a:pt x="255" y="209"/>
                    </a:lnTo>
                    <a:lnTo>
                      <a:pt x="251" y="213"/>
                    </a:lnTo>
                    <a:lnTo>
                      <a:pt x="246" y="217"/>
                    </a:lnTo>
                    <a:lnTo>
                      <a:pt x="242" y="221"/>
                    </a:lnTo>
                    <a:lnTo>
                      <a:pt x="238" y="224"/>
                    </a:lnTo>
                    <a:lnTo>
                      <a:pt x="232" y="228"/>
                    </a:lnTo>
                    <a:lnTo>
                      <a:pt x="228" y="232"/>
                    </a:lnTo>
                    <a:lnTo>
                      <a:pt x="223" y="236"/>
                    </a:lnTo>
                    <a:lnTo>
                      <a:pt x="219" y="242"/>
                    </a:lnTo>
                    <a:lnTo>
                      <a:pt x="213" y="243"/>
                    </a:lnTo>
                    <a:lnTo>
                      <a:pt x="209" y="249"/>
                    </a:lnTo>
                    <a:lnTo>
                      <a:pt x="206" y="255"/>
                    </a:lnTo>
                    <a:lnTo>
                      <a:pt x="204" y="259"/>
                    </a:lnTo>
                    <a:lnTo>
                      <a:pt x="198" y="264"/>
                    </a:lnTo>
                    <a:lnTo>
                      <a:pt x="196" y="268"/>
                    </a:lnTo>
                    <a:lnTo>
                      <a:pt x="192" y="274"/>
                    </a:lnTo>
                    <a:lnTo>
                      <a:pt x="189" y="280"/>
                    </a:lnTo>
                    <a:lnTo>
                      <a:pt x="187" y="283"/>
                    </a:lnTo>
                    <a:lnTo>
                      <a:pt x="183" y="291"/>
                    </a:lnTo>
                    <a:lnTo>
                      <a:pt x="181" y="295"/>
                    </a:lnTo>
                    <a:lnTo>
                      <a:pt x="179" y="300"/>
                    </a:lnTo>
                    <a:lnTo>
                      <a:pt x="177" y="306"/>
                    </a:lnTo>
                    <a:lnTo>
                      <a:pt x="175" y="312"/>
                    </a:lnTo>
                    <a:lnTo>
                      <a:pt x="171" y="318"/>
                    </a:lnTo>
                    <a:lnTo>
                      <a:pt x="171" y="323"/>
                    </a:lnTo>
                    <a:lnTo>
                      <a:pt x="170" y="329"/>
                    </a:lnTo>
                    <a:lnTo>
                      <a:pt x="168" y="335"/>
                    </a:lnTo>
                    <a:lnTo>
                      <a:pt x="168" y="340"/>
                    </a:lnTo>
                    <a:lnTo>
                      <a:pt x="168" y="348"/>
                    </a:lnTo>
                    <a:lnTo>
                      <a:pt x="168" y="354"/>
                    </a:lnTo>
                    <a:lnTo>
                      <a:pt x="168" y="359"/>
                    </a:lnTo>
                    <a:lnTo>
                      <a:pt x="168" y="365"/>
                    </a:lnTo>
                    <a:lnTo>
                      <a:pt x="168" y="373"/>
                    </a:lnTo>
                    <a:lnTo>
                      <a:pt x="170" y="378"/>
                    </a:lnTo>
                    <a:lnTo>
                      <a:pt x="171" y="386"/>
                    </a:lnTo>
                    <a:lnTo>
                      <a:pt x="173" y="392"/>
                    </a:lnTo>
                    <a:lnTo>
                      <a:pt x="175" y="399"/>
                    </a:lnTo>
                    <a:lnTo>
                      <a:pt x="175" y="403"/>
                    </a:lnTo>
                    <a:lnTo>
                      <a:pt x="179" y="409"/>
                    </a:lnTo>
                    <a:lnTo>
                      <a:pt x="181" y="415"/>
                    </a:lnTo>
                    <a:lnTo>
                      <a:pt x="183" y="420"/>
                    </a:lnTo>
                    <a:lnTo>
                      <a:pt x="187" y="426"/>
                    </a:lnTo>
                    <a:lnTo>
                      <a:pt x="190" y="434"/>
                    </a:lnTo>
                    <a:lnTo>
                      <a:pt x="192" y="437"/>
                    </a:lnTo>
                    <a:lnTo>
                      <a:pt x="194" y="441"/>
                    </a:lnTo>
                    <a:lnTo>
                      <a:pt x="196" y="445"/>
                    </a:lnTo>
                    <a:lnTo>
                      <a:pt x="200" y="451"/>
                    </a:lnTo>
                    <a:lnTo>
                      <a:pt x="202" y="453"/>
                    </a:lnTo>
                    <a:lnTo>
                      <a:pt x="204" y="458"/>
                    </a:lnTo>
                    <a:lnTo>
                      <a:pt x="206" y="462"/>
                    </a:lnTo>
                    <a:lnTo>
                      <a:pt x="208" y="468"/>
                    </a:lnTo>
                    <a:lnTo>
                      <a:pt x="209" y="472"/>
                    </a:lnTo>
                    <a:lnTo>
                      <a:pt x="213" y="475"/>
                    </a:lnTo>
                    <a:lnTo>
                      <a:pt x="217" y="481"/>
                    </a:lnTo>
                    <a:lnTo>
                      <a:pt x="219" y="487"/>
                    </a:lnTo>
                    <a:lnTo>
                      <a:pt x="221" y="491"/>
                    </a:lnTo>
                    <a:lnTo>
                      <a:pt x="225" y="496"/>
                    </a:lnTo>
                    <a:lnTo>
                      <a:pt x="228" y="502"/>
                    </a:lnTo>
                    <a:lnTo>
                      <a:pt x="232" y="508"/>
                    </a:lnTo>
                    <a:lnTo>
                      <a:pt x="234" y="513"/>
                    </a:lnTo>
                    <a:lnTo>
                      <a:pt x="238" y="519"/>
                    </a:lnTo>
                    <a:lnTo>
                      <a:pt x="242" y="525"/>
                    </a:lnTo>
                    <a:lnTo>
                      <a:pt x="246" y="531"/>
                    </a:lnTo>
                    <a:lnTo>
                      <a:pt x="249" y="536"/>
                    </a:lnTo>
                    <a:lnTo>
                      <a:pt x="253" y="542"/>
                    </a:lnTo>
                    <a:lnTo>
                      <a:pt x="257" y="548"/>
                    </a:lnTo>
                    <a:lnTo>
                      <a:pt x="261" y="553"/>
                    </a:lnTo>
                    <a:lnTo>
                      <a:pt x="265" y="559"/>
                    </a:lnTo>
                    <a:lnTo>
                      <a:pt x="268" y="567"/>
                    </a:lnTo>
                    <a:lnTo>
                      <a:pt x="274" y="574"/>
                    </a:lnTo>
                    <a:lnTo>
                      <a:pt x="278" y="580"/>
                    </a:lnTo>
                    <a:lnTo>
                      <a:pt x="282" y="588"/>
                    </a:lnTo>
                    <a:lnTo>
                      <a:pt x="285" y="593"/>
                    </a:lnTo>
                    <a:lnTo>
                      <a:pt x="291" y="601"/>
                    </a:lnTo>
                    <a:lnTo>
                      <a:pt x="295" y="607"/>
                    </a:lnTo>
                    <a:lnTo>
                      <a:pt x="299" y="614"/>
                    </a:lnTo>
                    <a:lnTo>
                      <a:pt x="304" y="622"/>
                    </a:lnTo>
                    <a:lnTo>
                      <a:pt x="308" y="629"/>
                    </a:lnTo>
                    <a:lnTo>
                      <a:pt x="314" y="637"/>
                    </a:lnTo>
                    <a:lnTo>
                      <a:pt x="318" y="645"/>
                    </a:lnTo>
                    <a:lnTo>
                      <a:pt x="323" y="652"/>
                    </a:lnTo>
                    <a:lnTo>
                      <a:pt x="327" y="660"/>
                    </a:lnTo>
                    <a:lnTo>
                      <a:pt x="333" y="667"/>
                    </a:lnTo>
                    <a:lnTo>
                      <a:pt x="337" y="675"/>
                    </a:lnTo>
                    <a:lnTo>
                      <a:pt x="342" y="683"/>
                    </a:lnTo>
                    <a:lnTo>
                      <a:pt x="348" y="690"/>
                    </a:lnTo>
                    <a:lnTo>
                      <a:pt x="354" y="700"/>
                    </a:lnTo>
                    <a:lnTo>
                      <a:pt x="358" y="707"/>
                    </a:lnTo>
                    <a:lnTo>
                      <a:pt x="365" y="715"/>
                    </a:lnTo>
                    <a:lnTo>
                      <a:pt x="369" y="723"/>
                    </a:lnTo>
                    <a:lnTo>
                      <a:pt x="375" y="732"/>
                    </a:lnTo>
                    <a:lnTo>
                      <a:pt x="380" y="742"/>
                    </a:lnTo>
                    <a:lnTo>
                      <a:pt x="386" y="751"/>
                    </a:lnTo>
                    <a:lnTo>
                      <a:pt x="392" y="759"/>
                    </a:lnTo>
                    <a:lnTo>
                      <a:pt x="399" y="768"/>
                    </a:lnTo>
                    <a:lnTo>
                      <a:pt x="411" y="787"/>
                    </a:lnTo>
                    <a:lnTo>
                      <a:pt x="424" y="808"/>
                    </a:lnTo>
                    <a:lnTo>
                      <a:pt x="437" y="827"/>
                    </a:lnTo>
                    <a:lnTo>
                      <a:pt x="451" y="848"/>
                    </a:lnTo>
                    <a:lnTo>
                      <a:pt x="464" y="867"/>
                    </a:lnTo>
                    <a:lnTo>
                      <a:pt x="477" y="888"/>
                    </a:lnTo>
                    <a:lnTo>
                      <a:pt x="493" y="909"/>
                    </a:lnTo>
                    <a:lnTo>
                      <a:pt x="508" y="932"/>
                    </a:lnTo>
                    <a:lnTo>
                      <a:pt x="521" y="953"/>
                    </a:lnTo>
                    <a:lnTo>
                      <a:pt x="536" y="974"/>
                    </a:lnTo>
                    <a:lnTo>
                      <a:pt x="550" y="995"/>
                    </a:lnTo>
                    <a:lnTo>
                      <a:pt x="565" y="1017"/>
                    </a:lnTo>
                    <a:lnTo>
                      <a:pt x="580" y="1040"/>
                    </a:lnTo>
                    <a:lnTo>
                      <a:pt x="595" y="1063"/>
                    </a:lnTo>
                    <a:lnTo>
                      <a:pt x="610" y="1084"/>
                    </a:lnTo>
                    <a:lnTo>
                      <a:pt x="626" y="1107"/>
                    </a:lnTo>
                    <a:lnTo>
                      <a:pt x="641" y="1130"/>
                    </a:lnTo>
                    <a:lnTo>
                      <a:pt x="656" y="1150"/>
                    </a:lnTo>
                    <a:lnTo>
                      <a:pt x="671" y="1173"/>
                    </a:lnTo>
                    <a:lnTo>
                      <a:pt x="686" y="1196"/>
                    </a:lnTo>
                    <a:lnTo>
                      <a:pt x="702" y="1217"/>
                    </a:lnTo>
                    <a:lnTo>
                      <a:pt x="717" y="1240"/>
                    </a:lnTo>
                    <a:lnTo>
                      <a:pt x="730" y="1263"/>
                    </a:lnTo>
                    <a:lnTo>
                      <a:pt x="747" y="1285"/>
                    </a:lnTo>
                    <a:lnTo>
                      <a:pt x="762" y="1306"/>
                    </a:lnTo>
                    <a:lnTo>
                      <a:pt x="776" y="1329"/>
                    </a:lnTo>
                    <a:lnTo>
                      <a:pt x="791" y="1350"/>
                    </a:lnTo>
                    <a:lnTo>
                      <a:pt x="808" y="1373"/>
                    </a:lnTo>
                    <a:lnTo>
                      <a:pt x="821" y="1394"/>
                    </a:lnTo>
                    <a:lnTo>
                      <a:pt x="837" y="1415"/>
                    </a:lnTo>
                    <a:lnTo>
                      <a:pt x="852" y="1436"/>
                    </a:lnTo>
                    <a:lnTo>
                      <a:pt x="867" y="1458"/>
                    </a:lnTo>
                    <a:lnTo>
                      <a:pt x="880" y="1477"/>
                    </a:lnTo>
                    <a:lnTo>
                      <a:pt x="894" y="1498"/>
                    </a:lnTo>
                    <a:lnTo>
                      <a:pt x="909" y="1519"/>
                    </a:lnTo>
                    <a:lnTo>
                      <a:pt x="922" y="1538"/>
                    </a:lnTo>
                    <a:lnTo>
                      <a:pt x="935" y="1557"/>
                    </a:lnTo>
                    <a:lnTo>
                      <a:pt x="949" y="1578"/>
                    </a:lnTo>
                    <a:lnTo>
                      <a:pt x="964" y="1597"/>
                    </a:lnTo>
                    <a:lnTo>
                      <a:pt x="977" y="1616"/>
                    </a:lnTo>
                    <a:lnTo>
                      <a:pt x="989" y="1633"/>
                    </a:lnTo>
                    <a:lnTo>
                      <a:pt x="1002" y="1652"/>
                    </a:lnTo>
                    <a:lnTo>
                      <a:pt x="1013" y="1670"/>
                    </a:lnTo>
                    <a:lnTo>
                      <a:pt x="1027" y="1687"/>
                    </a:lnTo>
                    <a:lnTo>
                      <a:pt x="1036" y="1704"/>
                    </a:lnTo>
                    <a:lnTo>
                      <a:pt x="1049" y="1721"/>
                    </a:lnTo>
                    <a:lnTo>
                      <a:pt x="1061" y="1736"/>
                    </a:lnTo>
                    <a:lnTo>
                      <a:pt x="1072" y="1751"/>
                    </a:lnTo>
                    <a:lnTo>
                      <a:pt x="1082" y="1767"/>
                    </a:lnTo>
                    <a:lnTo>
                      <a:pt x="1093" y="1782"/>
                    </a:lnTo>
                    <a:lnTo>
                      <a:pt x="1103" y="1795"/>
                    </a:lnTo>
                    <a:lnTo>
                      <a:pt x="1112" y="1808"/>
                    </a:lnTo>
                    <a:lnTo>
                      <a:pt x="1122" y="1820"/>
                    </a:lnTo>
                    <a:lnTo>
                      <a:pt x="1129" y="1833"/>
                    </a:lnTo>
                    <a:lnTo>
                      <a:pt x="1139" y="1844"/>
                    </a:lnTo>
                    <a:lnTo>
                      <a:pt x="1146" y="1856"/>
                    </a:lnTo>
                    <a:lnTo>
                      <a:pt x="1154" y="1865"/>
                    </a:lnTo>
                    <a:lnTo>
                      <a:pt x="1161" y="1877"/>
                    </a:lnTo>
                    <a:lnTo>
                      <a:pt x="1167" y="1886"/>
                    </a:lnTo>
                    <a:lnTo>
                      <a:pt x="1175" y="1894"/>
                    </a:lnTo>
                    <a:lnTo>
                      <a:pt x="1180" y="1902"/>
                    </a:lnTo>
                    <a:lnTo>
                      <a:pt x="1186" y="1909"/>
                    </a:lnTo>
                    <a:lnTo>
                      <a:pt x="1190" y="1917"/>
                    </a:lnTo>
                    <a:lnTo>
                      <a:pt x="1196" y="1922"/>
                    </a:lnTo>
                    <a:lnTo>
                      <a:pt x="1198" y="1928"/>
                    </a:lnTo>
                    <a:lnTo>
                      <a:pt x="1201" y="1932"/>
                    </a:lnTo>
                    <a:lnTo>
                      <a:pt x="1205" y="1936"/>
                    </a:lnTo>
                    <a:lnTo>
                      <a:pt x="1209" y="1941"/>
                    </a:lnTo>
                    <a:lnTo>
                      <a:pt x="1215" y="1949"/>
                    </a:lnTo>
                    <a:lnTo>
                      <a:pt x="1220" y="1957"/>
                    </a:lnTo>
                    <a:lnTo>
                      <a:pt x="1226" y="1964"/>
                    </a:lnTo>
                    <a:lnTo>
                      <a:pt x="1232" y="1972"/>
                    </a:lnTo>
                    <a:lnTo>
                      <a:pt x="1237" y="1978"/>
                    </a:lnTo>
                    <a:lnTo>
                      <a:pt x="1243" y="1985"/>
                    </a:lnTo>
                    <a:lnTo>
                      <a:pt x="1247" y="1989"/>
                    </a:lnTo>
                    <a:lnTo>
                      <a:pt x="1251" y="1995"/>
                    </a:lnTo>
                    <a:lnTo>
                      <a:pt x="1256" y="2000"/>
                    </a:lnTo>
                    <a:lnTo>
                      <a:pt x="1260" y="2004"/>
                    </a:lnTo>
                    <a:lnTo>
                      <a:pt x="1264" y="2010"/>
                    </a:lnTo>
                    <a:lnTo>
                      <a:pt x="1268" y="2014"/>
                    </a:lnTo>
                    <a:lnTo>
                      <a:pt x="1272" y="2018"/>
                    </a:lnTo>
                    <a:lnTo>
                      <a:pt x="1275" y="2021"/>
                    </a:lnTo>
                    <a:lnTo>
                      <a:pt x="1281" y="2027"/>
                    </a:lnTo>
                    <a:lnTo>
                      <a:pt x="1287" y="2033"/>
                    </a:lnTo>
                    <a:lnTo>
                      <a:pt x="1293" y="2037"/>
                    </a:lnTo>
                    <a:lnTo>
                      <a:pt x="1300" y="2040"/>
                    </a:lnTo>
                    <a:lnTo>
                      <a:pt x="1304" y="2042"/>
                    </a:lnTo>
                    <a:lnTo>
                      <a:pt x="1310" y="2046"/>
                    </a:lnTo>
                    <a:lnTo>
                      <a:pt x="1315" y="2048"/>
                    </a:lnTo>
                    <a:lnTo>
                      <a:pt x="1321" y="2050"/>
                    </a:lnTo>
                    <a:lnTo>
                      <a:pt x="1327" y="2050"/>
                    </a:lnTo>
                    <a:lnTo>
                      <a:pt x="1332" y="2052"/>
                    </a:lnTo>
                    <a:lnTo>
                      <a:pt x="1338" y="2052"/>
                    </a:lnTo>
                    <a:lnTo>
                      <a:pt x="1344" y="2052"/>
                    </a:lnTo>
                    <a:lnTo>
                      <a:pt x="1348" y="2052"/>
                    </a:lnTo>
                    <a:lnTo>
                      <a:pt x="1353" y="2052"/>
                    </a:lnTo>
                    <a:lnTo>
                      <a:pt x="1359" y="2050"/>
                    </a:lnTo>
                    <a:lnTo>
                      <a:pt x="1365" y="2050"/>
                    </a:lnTo>
                    <a:lnTo>
                      <a:pt x="1371" y="2048"/>
                    </a:lnTo>
                    <a:lnTo>
                      <a:pt x="1376" y="2046"/>
                    </a:lnTo>
                    <a:lnTo>
                      <a:pt x="1380" y="2046"/>
                    </a:lnTo>
                    <a:lnTo>
                      <a:pt x="1386" y="2044"/>
                    </a:lnTo>
                    <a:lnTo>
                      <a:pt x="1391" y="2042"/>
                    </a:lnTo>
                    <a:lnTo>
                      <a:pt x="1395" y="2038"/>
                    </a:lnTo>
                    <a:lnTo>
                      <a:pt x="1401" y="2037"/>
                    </a:lnTo>
                    <a:lnTo>
                      <a:pt x="1407" y="2037"/>
                    </a:lnTo>
                    <a:lnTo>
                      <a:pt x="1410" y="2033"/>
                    </a:lnTo>
                    <a:lnTo>
                      <a:pt x="1416" y="2029"/>
                    </a:lnTo>
                    <a:lnTo>
                      <a:pt x="1420" y="2027"/>
                    </a:lnTo>
                    <a:lnTo>
                      <a:pt x="1424" y="2025"/>
                    </a:lnTo>
                    <a:lnTo>
                      <a:pt x="1431" y="2018"/>
                    </a:lnTo>
                    <a:lnTo>
                      <a:pt x="1441" y="2012"/>
                    </a:lnTo>
                    <a:lnTo>
                      <a:pt x="1447" y="2006"/>
                    </a:lnTo>
                    <a:lnTo>
                      <a:pt x="1452" y="2000"/>
                    </a:lnTo>
                    <a:lnTo>
                      <a:pt x="1458" y="1993"/>
                    </a:lnTo>
                    <a:lnTo>
                      <a:pt x="1462" y="1987"/>
                    </a:lnTo>
                    <a:lnTo>
                      <a:pt x="1466" y="1983"/>
                    </a:lnTo>
                    <a:lnTo>
                      <a:pt x="1467" y="1978"/>
                    </a:lnTo>
                    <a:lnTo>
                      <a:pt x="1469" y="1972"/>
                    </a:lnTo>
                    <a:lnTo>
                      <a:pt x="1471" y="1968"/>
                    </a:lnTo>
                    <a:lnTo>
                      <a:pt x="1473" y="1962"/>
                    </a:lnTo>
                    <a:lnTo>
                      <a:pt x="1475" y="1959"/>
                    </a:lnTo>
                    <a:lnTo>
                      <a:pt x="1475" y="1951"/>
                    </a:lnTo>
                    <a:lnTo>
                      <a:pt x="1477" y="1947"/>
                    </a:lnTo>
                    <a:lnTo>
                      <a:pt x="1475" y="1940"/>
                    </a:lnTo>
                    <a:lnTo>
                      <a:pt x="1475" y="1932"/>
                    </a:lnTo>
                    <a:lnTo>
                      <a:pt x="1473" y="1926"/>
                    </a:lnTo>
                    <a:lnTo>
                      <a:pt x="1473" y="1922"/>
                    </a:lnTo>
                    <a:lnTo>
                      <a:pt x="1471" y="1919"/>
                    </a:lnTo>
                    <a:lnTo>
                      <a:pt x="1471" y="1915"/>
                    </a:lnTo>
                    <a:lnTo>
                      <a:pt x="1469" y="1909"/>
                    </a:lnTo>
                    <a:lnTo>
                      <a:pt x="1467" y="1905"/>
                    </a:lnTo>
                    <a:lnTo>
                      <a:pt x="1466" y="1900"/>
                    </a:lnTo>
                    <a:lnTo>
                      <a:pt x="1464" y="1894"/>
                    </a:lnTo>
                    <a:lnTo>
                      <a:pt x="1460" y="1888"/>
                    </a:lnTo>
                    <a:lnTo>
                      <a:pt x="1458" y="1883"/>
                    </a:lnTo>
                    <a:lnTo>
                      <a:pt x="1456" y="1877"/>
                    </a:lnTo>
                    <a:lnTo>
                      <a:pt x="1452" y="1871"/>
                    </a:lnTo>
                    <a:lnTo>
                      <a:pt x="1448" y="1863"/>
                    </a:lnTo>
                    <a:lnTo>
                      <a:pt x="1445" y="1856"/>
                    </a:lnTo>
                    <a:lnTo>
                      <a:pt x="1441" y="1848"/>
                    </a:lnTo>
                    <a:lnTo>
                      <a:pt x="1437" y="1841"/>
                    </a:lnTo>
                    <a:lnTo>
                      <a:pt x="1431" y="1831"/>
                    </a:lnTo>
                    <a:lnTo>
                      <a:pt x="1428" y="1824"/>
                    </a:lnTo>
                    <a:lnTo>
                      <a:pt x="1422" y="1814"/>
                    </a:lnTo>
                    <a:lnTo>
                      <a:pt x="1416" y="1805"/>
                    </a:lnTo>
                    <a:lnTo>
                      <a:pt x="1410" y="1795"/>
                    </a:lnTo>
                    <a:lnTo>
                      <a:pt x="1405" y="1784"/>
                    </a:lnTo>
                    <a:lnTo>
                      <a:pt x="1399" y="1774"/>
                    </a:lnTo>
                    <a:lnTo>
                      <a:pt x="1391" y="1763"/>
                    </a:lnTo>
                    <a:lnTo>
                      <a:pt x="1384" y="1751"/>
                    </a:lnTo>
                    <a:lnTo>
                      <a:pt x="1378" y="1740"/>
                    </a:lnTo>
                    <a:lnTo>
                      <a:pt x="1369" y="1727"/>
                    </a:lnTo>
                    <a:lnTo>
                      <a:pt x="1361" y="1715"/>
                    </a:lnTo>
                    <a:lnTo>
                      <a:pt x="1353" y="1700"/>
                    </a:lnTo>
                    <a:lnTo>
                      <a:pt x="1344" y="1687"/>
                    </a:lnTo>
                    <a:lnTo>
                      <a:pt x="1334" y="1671"/>
                    </a:lnTo>
                    <a:lnTo>
                      <a:pt x="1325" y="1658"/>
                    </a:lnTo>
                    <a:lnTo>
                      <a:pt x="1313" y="1643"/>
                    </a:lnTo>
                    <a:lnTo>
                      <a:pt x="1304" y="1628"/>
                    </a:lnTo>
                    <a:lnTo>
                      <a:pt x="1293" y="1611"/>
                    </a:lnTo>
                    <a:lnTo>
                      <a:pt x="1281" y="1593"/>
                    </a:lnTo>
                    <a:lnTo>
                      <a:pt x="1268" y="1576"/>
                    </a:lnTo>
                    <a:lnTo>
                      <a:pt x="1256" y="1557"/>
                    </a:lnTo>
                    <a:lnTo>
                      <a:pt x="1243" y="1538"/>
                    </a:lnTo>
                    <a:lnTo>
                      <a:pt x="1230" y="1519"/>
                    </a:lnTo>
                    <a:lnTo>
                      <a:pt x="1217" y="1500"/>
                    </a:lnTo>
                    <a:lnTo>
                      <a:pt x="1203" y="1479"/>
                    </a:lnTo>
                    <a:lnTo>
                      <a:pt x="1188" y="1458"/>
                    </a:lnTo>
                    <a:lnTo>
                      <a:pt x="1173" y="1438"/>
                    </a:lnTo>
                    <a:lnTo>
                      <a:pt x="1158" y="1415"/>
                    </a:lnTo>
                    <a:lnTo>
                      <a:pt x="1142" y="1392"/>
                    </a:lnTo>
                    <a:lnTo>
                      <a:pt x="1127" y="1371"/>
                    </a:lnTo>
                    <a:lnTo>
                      <a:pt x="1112" y="1350"/>
                    </a:lnTo>
                    <a:lnTo>
                      <a:pt x="1097" y="1327"/>
                    </a:lnTo>
                    <a:lnTo>
                      <a:pt x="1084" y="1306"/>
                    </a:lnTo>
                    <a:lnTo>
                      <a:pt x="1068" y="1285"/>
                    </a:lnTo>
                    <a:lnTo>
                      <a:pt x="1053" y="1265"/>
                    </a:lnTo>
                    <a:lnTo>
                      <a:pt x="1038" y="1244"/>
                    </a:lnTo>
                    <a:lnTo>
                      <a:pt x="1025" y="1223"/>
                    </a:lnTo>
                    <a:lnTo>
                      <a:pt x="1009" y="1202"/>
                    </a:lnTo>
                    <a:lnTo>
                      <a:pt x="996" y="1183"/>
                    </a:lnTo>
                    <a:lnTo>
                      <a:pt x="981" y="1162"/>
                    </a:lnTo>
                    <a:lnTo>
                      <a:pt x="968" y="1141"/>
                    </a:lnTo>
                    <a:lnTo>
                      <a:pt x="954" y="1122"/>
                    </a:lnTo>
                    <a:lnTo>
                      <a:pt x="943" y="1103"/>
                    </a:lnTo>
                    <a:lnTo>
                      <a:pt x="928" y="1084"/>
                    </a:lnTo>
                    <a:lnTo>
                      <a:pt x="914" y="1065"/>
                    </a:lnTo>
                    <a:lnTo>
                      <a:pt x="901" y="1044"/>
                    </a:lnTo>
                    <a:lnTo>
                      <a:pt x="890" y="1027"/>
                    </a:lnTo>
                    <a:lnTo>
                      <a:pt x="875" y="1010"/>
                    </a:lnTo>
                    <a:lnTo>
                      <a:pt x="863" y="991"/>
                    </a:lnTo>
                    <a:lnTo>
                      <a:pt x="850" y="974"/>
                    </a:lnTo>
                    <a:lnTo>
                      <a:pt x="840" y="956"/>
                    </a:lnTo>
                    <a:lnTo>
                      <a:pt x="827" y="937"/>
                    </a:lnTo>
                    <a:lnTo>
                      <a:pt x="816" y="920"/>
                    </a:lnTo>
                    <a:lnTo>
                      <a:pt x="804" y="905"/>
                    </a:lnTo>
                    <a:lnTo>
                      <a:pt x="793" y="888"/>
                    </a:lnTo>
                    <a:lnTo>
                      <a:pt x="781" y="873"/>
                    </a:lnTo>
                    <a:lnTo>
                      <a:pt x="772" y="858"/>
                    </a:lnTo>
                    <a:lnTo>
                      <a:pt x="761" y="842"/>
                    </a:lnTo>
                    <a:lnTo>
                      <a:pt x="751" y="827"/>
                    </a:lnTo>
                    <a:lnTo>
                      <a:pt x="740" y="812"/>
                    </a:lnTo>
                    <a:lnTo>
                      <a:pt x="730" y="797"/>
                    </a:lnTo>
                    <a:lnTo>
                      <a:pt x="721" y="783"/>
                    </a:lnTo>
                    <a:lnTo>
                      <a:pt x="711" y="770"/>
                    </a:lnTo>
                    <a:lnTo>
                      <a:pt x="704" y="757"/>
                    </a:lnTo>
                    <a:lnTo>
                      <a:pt x="694" y="744"/>
                    </a:lnTo>
                    <a:lnTo>
                      <a:pt x="685" y="730"/>
                    </a:lnTo>
                    <a:lnTo>
                      <a:pt x="677" y="719"/>
                    </a:lnTo>
                    <a:lnTo>
                      <a:pt x="667" y="707"/>
                    </a:lnTo>
                    <a:lnTo>
                      <a:pt x="660" y="696"/>
                    </a:lnTo>
                    <a:lnTo>
                      <a:pt x="652" y="685"/>
                    </a:lnTo>
                    <a:lnTo>
                      <a:pt x="647" y="675"/>
                    </a:lnTo>
                    <a:lnTo>
                      <a:pt x="639" y="666"/>
                    </a:lnTo>
                    <a:lnTo>
                      <a:pt x="631" y="656"/>
                    </a:lnTo>
                    <a:lnTo>
                      <a:pt x="626" y="647"/>
                    </a:lnTo>
                    <a:lnTo>
                      <a:pt x="622" y="639"/>
                    </a:lnTo>
                    <a:lnTo>
                      <a:pt x="614" y="629"/>
                    </a:lnTo>
                    <a:lnTo>
                      <a:pt x="608" y="624"/>
                    </a:lnTo>
                    <a:lnTo>
                      <a:pt x="605" y="616"/>
                    </a:lnTo>
                    <a:lnTo>
                      <a:pt x="601" y="609"/>
                    </a:lnTo>
                    <a:lnTo>
                      <a:pt x="595" y="603"/>
                    </a:lnTo>
                    <a:lnTo>
                      <a:pt x="591" y="597"/>
                    </a:lnTo>
                    <a:lnTo>
                      <a:pt x="588" y="591"/>
                    </a:lnTo>
                    <a:lnTo>
                      <a:pt x="586" y="588"/>
                    </a:lnTo>
                    <a:lnTo>
                      <a:pt x="582" y="584"/>
                    </a:lnTo>
                    <a:lnTo>
                      <a:pt x="580" y="580"/>
                    </a:lnTo>
                    <a:lnTo>
                      <a:pt x="578" y="576"/>
                    </a:lnTo>
                    <a:lnTo>
                      <a:pt x="576" y="574"/>
                    </a:lnTo>
                    <a:lnTo>
                      <a:pt x="574" y="570"/>
                    </a:lnTo>
                    <a:lnTo>
                      <a:pt x="515" y="610"/>
                    </a:lnTo>
                    <a:lnTo>
                      <a:pt x="517" y="614"/>
                    </a:lnTo>
                    <a:lnTo>
                      <a:pt x="519" y="618"/>
                    </a:lnTo>
                    <a:lnTo>
                      <a:pt x="525" y="624"/>
                    </a:lnTo>
                    <a:lnTo>
                      <a:pt x="529" y="631"/>
                    </a:lnTo>
                    <a:lnTo>
                      <a:pt x="536" y="641"/>
                    </a:lnTo>
                    <a:lnTo>
                      <a:pt x="544" y="652"/>
                    </a:lnTo>
                    <a:lnTo>
                      <a:pt x="551" y="666"/>
                    </a:lnTo>
                    <a:lnTo>
                      <a:pt x="561" y="677"/>
                    </a:lnTo>
                    <a:lnTo>
                      <a:pt x="572" y="694"/>
                    </a:lnTo>
                    <a:lnTo>
                      <a:pt x="582" y="709"/>
                    </a:lnTo>
                    <a:lnTo>
                      <a:pt x="595" y="726"/>
                    </a:lnTo>
                    <a:lnTo>
                      <a:pt x="608" y="745"/>
                    </a:lnTo>
                    <a:lnTo>
                      <a:pt x="622" y="764"/>
                    </a:lnTo>
                    <a:lnTo>
                      <a:pt x="635" y="785"/>
                    </a:lnTo>
                    <a:lnTo>
                      <a:pt x="652" y="808"/>
                    </a:lnTo>
                    <a:lnTo>
                      <a:pt x="667" y="831"/>
                    </a:lnTo>
                    <a:lnTo>
                      <a:pt x="683" y="856"/>
                    </a:lnTo>
                    <a:lnTo>
                      <a:pt x="700" y="879"/>
                    </a:lnTo>
                    <a:lnTo>
                      <a:pt x="719" y="905"/>
                    </a:lnTo>
                    <a:lnTo>
                      <a:pt x="736" y="932"/>
                    </a:lnTo>
                    <a:lnTo>
                      <a:pt x="755" y="958"/>
                    </a:lnTo>
                    <a:lnTo>
                      <a:pt x="772" y="985"/>
                    </a:lnTo>
                    <a:lnTo>
                      <a:pt x="793" y="1014"/>
                    </a:lnTo>
                    <a:lnTo>
                      <a:pt x="812" y="1040"/>
                    </a:lnTo>
                    <a:lnTo>
                      <a:pt x="833" y="1071"/>
                    </a:lnTo>
                    <a:lnTo>
                      <a:pt x="852" y="1099"/>
                    </a:lnTo>
                    <a:lnTo>
                      <a:pt x="873" y="1130"/>
                    </a:lnTo>
                    <a:lnTo>
                      <a:pt x="892" y="1158"/>
                    </a:lnTo>
                    <a:lnTo>
                      <a:pt x="914" y="1188"/>
                    </a:lnTo>
                    <a:lnTo>
                      <a:pt x="935" y="1219"/>
                    </a:lnTo>
                    <a:lnTo>
                      <a:pt x="956" y="1249"/>
                    </a:lnTo>
                    <a:lnTo>
                      <a:pt x="975" y="1278"/>
                    </a:lnTo>
                    <a:lnTo>
                      <a:pt x="996" y="1310"/>
                    </a:lnTo>
                    <a:lnTo>
                      <a:pt x="1015" y="1339"/>
                    </a:lnTo>
                    <a:lnTo>
                      <a:pt x="1036" y="1369"/>
                    </a:lnTo>
                    <a:lnTo>
                      <a:pt x="1057" y="1398"/>
                    </a:lnTo>
                    <a:lnTo>
                      <a:pt x="1076" y="1428"/>
                    </a:lnTo>
                    <a:lnTo>
                      <a:pt x="1097" y="1458"/>
                    </a:lnTo>
                    <a:lnTo>
                      <a:pt x="1118" y="1487"/>
                    </a:lnTo>
                    <a:lnTo>
                      <a:pt x="1135" y="1516"/>
                    </a:lnTo>
                    <a:lnTo>
                      <a:pt x="1154" y="1542"/>
                    </a:lnTo>
                    <a:lnTo>
                      <a:pt x="1173" y="1569"/>
                    </a:lnTo>
                    <a:lnTo>
                      <a:pt x="1192" y="1597"/>
                    </a:lnTo>
                    <a:lnTo>
                      <a:pt x="1209" y="1622"/>
                    </a:lnTo>
                    <a:lnTo>
                      <a:pt x="1226" y="1649"/>
                    </a:lnTo>
                    <a:lnTo>
                      <a:pt x="1243" y="1673"/>
                    </a:lnTo>
                    <a:lnTo>
                      <a:pt x="1258" y="1698"/>
                    </a:lnTo>
                    <a:lnTo>
                      <a:pt x="1274" y="1719"/>
                    </a:lnTo>
                    <a:lnTo>
                      <a:pt x="1289" y="1742"/>
                    </a:lnTo>
                    <a:lnTo>
                      <a:pt x="1302" y="1763"/>
                    </a:lnTo>
                    <a:lnTo>
                      <a:pt x="1315" y="1784"/>
                    </a:lnTo>
                    <a:lnTo>
                      <a:pt x="1327" y="1801"/>
                    </a:lnTo>
                    <a:lnTo>
                      <a:pt x="1338" y="1820"/>
                    </a:lnTo>
                    <a:lnTo>
                      <a:pt x="1350" y="1835"/>
                    </a:lnTo>
                    <a:lnTo>
                      <a:pt x="1359" y="1852"/>
                    </a:lnTo>
                    <a:lnTo>
                      <a:pt x="1367" y="1865"/>
                    </a:lnTo>
                    <a:lnTo>
                      <a:pt x="1374" y="1877"/>
                    </a:lnTo>
                    <a:lnTo>
                      <a:pt x="1382" y="1888"/>
                    </a:lnTo>
                    <a:lnTo>
                      <a:pt x="1388" y="1898"/>
                    </a:lnTo>
                    <a:lnTo>
                      <a:pt x="1391" y="1905"/>
                    </a:lnTo>
                    <a:lnTo>
                      <a:pt x="1395" y="1913"/>
                    </a:lnTo>
                    <a:lnTo>
                      <a:pt x="1397" y="1917"/>
                    </a:lnTo>
                    <a:lnTo>
                      <a:pt x="1399" y="1921"/>
                    </a:lnTo>
                    <a:lnTo>
                      <a:pt x="1399" y="1928"/>
                    </a:lnTo>
                    <a:lnTo>
                      <a:pt x="1397" y="1936"/>
                    </a:lnTo>
                    <a:lnTo>
                      <a:pt x="1395" y="1941"/>
                    </a:lnTo>
                    <a:lnTo>
                      <a:pt x="1391" y="1947"/>
                    </a:lnTo>
                    <a:lnTo>
                      <a:pt x="1388" y="1953"/>
                    </a:lnTo>
                    <a:lnTo>
                      <a:pt x="1384" y="1959"/>
                    </a:lnTo>
                    <a:lnTo>
                      <a:pt x="1378" y="1962"/>
                    </a:lnTo>
                    <a:lnTo>
                      <a:pt x="1372" y="1966"/>
                    </a:lnTo>
                    <a:lnTo>
                      <a:pt x="1365" y="1968"/>
                    </a:lnTo>
                    <a:lnTo>
                      <a:pt x="1359" y="1970"/>
                    </a:lnTo>
                    <a:lnTo>
                      <a:pt x="1351" y="1970"/>
                    </a:lnTo>
                    <a:lnTo>
                      <a:pt x="1346" y="1970"/>
                    </a:lnTo>
                    <a:lnTo>
                      <a:pt x="1338" y="1968"/>
                    </a:lnTo>
                    <a:lnTo>
                      <a:pt x="1332" y="1964"/>
                    </a:lnTo>
                    <a:lnTo>
                      <a:pt x="1325" y="1959"/>
                    </a:lnTo>
                    <a:lnTo>
                      <a:pt x="1319" y="1955"/>
                    </a:lnTo>
                    <a:lnTo>
                      <a:pt x="1315" y="1951"/>
                    </a:lnTo>
                    <a:lnTo>
                      <a:pt x="1312" y="1945"/>
                    </a:lnTo>
                    <a:lnTo>
                      <a:pt x="1308" y="1940"/>
                    </a:lnTo>
                    <a:lnTo>
                      <a:pt x="1300" y="1930"/>
                    </a:lnTo>
                    <a:lnTo>
                      <a:pt x="1293" y="1919"/>
                    </a:lnTo>
                    <a:lnTo>
                      <a:pt x="1283" y="1907"/>
                    </a:lnTo>
                    <a:lnTo>
                      <a:pt x="1274" y="1894"/>
                    </a:lnTo>
                    <a:lnTo>
                      <a:pt x="1262" y="1879"/>
                    </a:lnTo>
                    <a:lnTo>
                      <a:pt x="1249" y="1862"/>
                    </a:lnTo>
                    <a:lnTo>
                      <a:pt x="1236" y="1843"/>
                    </a:lnTo>
                    <a:lnTo>
                      <a:pt x="1222" y="1822"/>
                    </a:lnTo>
                    <a:lnTo>
                      <a:pt x="1207" y="1801"/>
                    </a:lnTo>
                    <a:lnTo>
                      <a:pt x="1190" y="1778"/>
                    </a:lnTo>
                    <a:lnTo>
                      <a:pt x="1173" y="1755"/>
                    </a:lnTo>
                    <a:lnTo>
                      <a:pt x="1156" y="1728"/>
                    </a:lnTo>
                    <a:lnTo>
                      <a:pt x="1137" y="1704"/>
                    </a:lnTo>
                    <a:lnTo>
                      <a:pt x="1118" y="1675"/>
                    </a:lnTo>
                    <a:lnTo>
                      <a:pt x="1097" y="1647"/>
                    </a:lnTo>
                    <a:lnTo>
                      <a:pt x="1076" y="1618"/>
                    </a:lnTo>
                    <a:lnTo>
                      <a:pt x="1055" y="1588"/>
                    </a:lnTo>
                    <a:lnTo>
                      <a:pt x="1032" y="1555"/>
                    </a:lnTo>
                    <a:lnTo>
                      <a:pt x="1011" y="1525"/>
                    </a:lnTo>
                    <a:lnTo>
                      <a:pt x="989" y="1491"/>
                    </a:lnTo>
                    <a:lnTo>
                      <a:pt x="966" y="1458"/>
                    </a:lnTo>
                    <a:lnTo>
                      <a:pt x="943" y="1426"/>
                    </a:lnTo>
                    <a:lnTo>
                      <a:pt x="918" y="1392"/>
                    </a:lnTo>
                    <a:lnTo>
                      <a:pt x="894" y="1356"/>
                    </a:lnTo>
                    <a:lnTo>
                      <a:pt x="871" y="1322"/>
                    </a:lnTo>
                    <a:lnTo>
                      <a:pt x="846" y="1287"/>
                    </a:lnTo>
                    <a:lnTo>
                      <a:pt x="821" y="1251"/>
                    </a:lnTo>
                    <a:lnTo>
                      <a:pt x="797" y="1217"/>
                    </a:lnTo>
                    <a:lnTo>
                      <a:pt x="772" y="1181"/>
                    </a:lnTo>
                    <a:lnTo>
                      <a:pt x="747" y="1145"/>
                    </a:lnTo>
                    <a:lnTo>
                      <a:pt x="723" y="1109"/>
                    </a:lnTo>
                    <a:lnTo>
                      <a:pt x="698" y="1072"/>
                    </a:lnTo>
                    <a:lnTo>
                      <a:pt x="673" y="1038"/>
                    </a:lnTo>
                    <a:lnTo>
                      <a:pt x="648" y="1002"/>
                    </a:lnTo>
                    <a:lnTo>
                      <a:pt x="626" y="968"/>
                    </a:lnTo>
                    <a:lnTo>
                      <a:pt x="601" y="934"/>
                    </a:lnTo>
                    <a:lnTo>
                      <a:pt x="580" y="899"/>
                    </a:lnTo>
                    <a:lnTo>
                      <a:pt x="555" y="865"/>
                    </a:lnTo>
                    <a:lnTo>
                      <a:pt x="534" y="833"/>
                    </a:lnTo>
                    <a:lnTo>
                      <a:pt x="512" y="801"/>
                    </a:lnTo>
                    <a:lnTo>
                      <a:pt x="491" y="768"/>
                    </a:lnTo>
                    <a:lnTo>
                      <a:pt x="470" y="738"/>
                    </a:lnTo>
                    <a:lnTo>
                      <a:pt x="449" y="707"/>
                    </a:lnTo>
                    <a:lnTo>
                      <a:pt x="430" y="677"/>
                    </a:lnTo>
                    <a:lnTo>
                      <a:pt x="411" y="650"/>
                    </a:lnTo>
                    <a:lnTo>
                      <a:pt x="394" y="622"/>
                    </a:lnTo>
                    <a:lnTo>
                      <a:pt x="375" y="595"/>
                    </a:lnTo>
                    <a:lnTo>
                      <a:pt x="360" y="570"/>
                    </a:lnTo>
                    <a:lnTo>
                      <a:pt x="344" y="546"/>
                    </a:lnTo>
                    <a:lnTo>
                      <a:pt x="329" y="523"/>
                    </a:lnTo>
                    <a:lnTo>
                      <a:pt x="316" y="500"/>
                    </a:lnTo>
                    <a:lnTo>
                      <a:pt x="303" y="479"/>
                    </a:lnTo>
                    <a:lnTo>
                      <a:pt x="293" y="462"/>
                    </a:lnTo>
                    <a:lnTo>
                      <a:pt x="282" y="443"/>
                    </a:lnTo>
                    <a:lnTo>
                      <a:pt x="272" y="428"/>
                    </a:lnTo>
                    <a:lnTo>
                      <a:pt x="265" y="415"/>
                    </a:lnTo>
                    <a:lnTo>
                      <a:pt x="259" y="401"/>
                    </a:lnTo>
                    <a:lnTo>
                      <a:pt x="253" y="390"/>
                    </a:lnTo>
                    <a:lnTo>
                      <a:pt x="249" y="382"/>
                    </a:lnTo>
                    <a:lnTo>
                      <a:pt x="246" y="375"/>
                    </a:lnTo>
                    <a:lnTo>
                      <a:pt x="246" y="371"/>
                    </a:lnTo>
                    <a:lnTo>
                      <a:pt x="246" y="367"/>
                    </a:lnTo>
                    <a:lnTo>
                      <a:pt x="246" y="361"/>
                    </a:lnTo>
                    <a:lnTo>
                      <a:pt x="246" y="358"/>
                    </a:lnTo>
                    <a:lnTo>
                      <a:pt x="246" y="354"/>
                    </a:lnTo>
                    <a:lnTo>
                      <a:pt x="247" y="346"/>
                    </a:lnTo>
                    <a:lnTo>
                      <a:pt x="249" y="338"/>
                    </a:lnTo>
                    <a:lnTo>
                      <a:pt x="251" y="331"/>
                    </a:lnTo>
                    <a:lnTo>
                      <a:pt x="255" y="323"/>
                    </a:lnTo>
                    <a:lnTo>
                      <a:pt x="259" y="318"/>
                    </a:lnTo>
                    <a:lnTo>
                      <a:pt x="265" y="310"/>
                    </a:lnTo>
                    <a:lnTo>
                      <a:pt x="270" y="302"/>
                    </a:lnTo>
                    <a:lnTo>
                      <a:pt x="276" y="297"/>
                    </a:lnTo>
                    <a:lnTo>
                      <a:pt x="282" y="291"/>
                    </a:lnTo>
                    <a:lnTo>
                      <a:pt x="287" y="285"/>
                    </a:lnTo>
                    <a:lnTo>
                      <a:pt x="295" y="280"/>
                    </a:lnTo>
                    <a:lnTo>
                      <a:pt x="303" y="274"/>
                    </a:lnTo>
                    <a:lnTo>
                      <a:pt x="310" y="270"/>
                    </a:lnTo>
                    <a:lnTo>
                      <a:pt x="318" y="266"/>
                    </a:lnTo>
                    <a:lnTo>
                      <a:pt x="325" y="261"/>
                    </a:lnTo>
                    <a:lnTo>
                      <a:pt x="333" y="257"/>
                    </a:lnTo>
                    <a:lnTo>
                      <a:pt x="341" y="255"/>
                    </a:lnTo>
                    <a:lnTo>
                      <a:pt x="350" y="251"/>
                    </a:lnTo>
                    <a:lnTo>
                      <a:pt x="358" y="249"/>
                    </a:lnTo>
                    <a:lnTo>
                      <a:pt x="365" y="249"/>
                    </a:lnTo>
                    <a:lnTo>
                      <a:pt x="369" y="247"/>
                    </a:lnTo>
                    <a:lnTo>
                      <a:pt x="373" y="247"/>
                    </a:lnTo>
                    <a:lnTo>
                      <a:pt x="377" y="247"/>
                    </a:lnTo>
                    <a:lnTo>
                      <a:pt x="382" y="247"/>
                    </a:lnTo>
                    <a:lnTo>
                      <a:pt x="390" y="245"/>
                    </a:lnTo>
                    <a:lnTo>
                      <a:pt x="396" y="247"/>
                    </a:lnTo>
                    <a:lnTo>
                      <a:pt x="403" y="249"/>
                    </a:lnTo>
                    <a:lnTo>
                      <a:pt x="411" y="251"/>
                    </a:lnTo>
                    <a:lnTo>
                      <a:pt x="417" y="253"/>
                    </a:lnTo>
                    <a:lnTo>
                      <a:pt x="422" y="257"/>
                    </a:lnTo>
                    <a:lnTo>
                      <a:pt x="428" y="261"/>
                    </a:lnTo>
                    <a:lnTo>
                      <a:pt x="434" y="266"/>
                    </a:lnTo>
                    <a:lnTo>
                      <a:pt x="437" y="270"/>
                    </a:lnTo>
                    <a:lnTo>
                      <a:pt x="443" y="278"/>
                    </a:lnTo>
                    <a:lnTo>
                      <a:pt x="445" y="280"/>
                    </a:lnTo>
                    <a:lnTo>
                      <a:pt x="449" y="283"/>
                    </a:lnTo>
                    <a:lnTo>
                      <a:pt x="451" y="289"/>
                    </a:lnTo>
                    <a:lnTo>
                      <a:pt x="456" y="293"/>
                    </a:lnTo>
                    <a:lnTo>
                      <a:pt x="458" y="299"/>
                    </a:lnTo>
                    <a:lnTo>
                      <a:pt x="462" y="302"/>
                    </a:lnTo>
                    <a:lnTo>
                      <a:pt x="468" y="308"/>
                    </a:lnTo>
                    <a:lnTo>
                      <a:pt x="472" y="312"/>
                    </a:lnTo>
                    <a:lnTo>
                      <a:pt x="475" y="318"/>
                    </a:lnTo>
                    <a:lnTo>
                      <a:pt x="479" y="323"/>
                    </a:lnTo>
                    <a:lnTo>
                      <a:pt x="485" y="329"/>
                    </a:lnTo>
                    <a:lnTo>
                      <a:pt x="491" y="337"/>
                    </a:lnTo>
                    <a:lnTo>
                      <a:pt x="494" y="342"/>
                    </a:lnTo>
                    <a:lnTo>
                      <a:pt x="498" y="348"/>
                    </a:lnTo>
                    <a:lnTo>
                      <a:pt x="504" y="356"/>
                    </a:lnTo>
                    <a:lnTo>
                      <a:pt x="510" y="363"/>
                    </a:lnTo>
                    <a:lnTo>
                      <a:pt x="513" y="369"/>
                    </a:lnTo>
                    <a:lnTo>
                      <a:pt x="519" y="377"/>
                    </a:lnTo>
                    <a:lnTo>
                      <a:pt x="525" y="384"/>
                    </a:lnTo>
                    <a:lnTo>
                      <a:pt x="531" y="392"/>
                    </a:lnTo>
                    <a:lnTo>
                      <a:pt x="536" y="397"/>
                    </a:lnTo>
                    <a:lnTo>
                      <a:pt x="542" y="405"/>
                    </a:lnTo>
                    <a:lnTo>
                      <a:pt x="548" y="413"/>
                    </a:lnTo>
                    <a:lnTo>
                      <a:pt x="553" y="422"/>
                    </a:lnTo>
                    <a:lnTo>
                      <a:pt x="559" y="428"/>
                    </a:lnTo>
                    <a:lnTo>
                      <a:pt x="565" y="437"/>
                    </a:lnTo>
                    <a:lnTo>
                      <a:pt x="572" y="445"/>
                    </a:lnTo>
                    <a:lnTo>
                      <a:pt x="578" y="453"/>
                    </a:lnTo>
                    <a:lnTo>
                      <a:pt x="584" y="460"/>
                    </a:lnTo>
                    <a:lnTo>
                      <a:pt x="589" y="468"/>
                    </a:lnTo>
                    <a:lnTo>
                      <a:pt x="595" y="475"/>
                    </a:lnTo>
                    <a:lnTo>
                      <a:pt x="601" y="485"/>
                    </a:lnTo>
                    <a:lnTo>
                      <a:pt x="607" y="493"/>
                    </a:lnTo>
                    <a:lnTo>
                      <a:pt x="614" y="500"/>
                    </a:lnTo>
                    <a:lnTo>
                      <a:pt x="618" y="508"/>
                    </a:lnTo>
                    <a:lnTo>
                      <a:pt x="626" y="517"/>
                    </a:lnTo>
                    <a:lnTo>
                      <a:pt x="631" y="525"/>
                    </a:lnTo>
                    <a:lnTo>
                      <a:pt x="637" y="531"/>
                    </a:lnTo>
                    <a:lnTo>
                      <a:pt x="643" y="538"/>
                    </a:lnTo>
                    <a:lnTo>
                      <a:pt x="648" y="548"/>
                    </a:lnTo>
                    <a:lnTo>
                      <a:pt x="654" y="555"/>
                    </a:lnTo>
                    <a:lnTo>
                      <a:pt x="660" y="563"/>
                    </a:lnTo>
                    <a:lnTo>
                      <a:pt x="666" y="570"/>
                    </a:lnTo>
                    <a:lnTo>
                      <a:pt x="671" y="578"/>
                    </a:lnTo>
                    <a:lnTo>
                      <a:pt x="677" y="586"/>
                    </a:lnTo>
                    <a:lnTo>
                      <a:pt x="683" y="593"/>
                    </a:lnTo>
                    <a:lnTo>
                      <a:pt x="686" y="599"/>
                    </a:lnTo>
                    <a:lnTo>
                      <a:pt x="692" y="607"/>
                    </a:lnTo>
                    <a:lnTo>
                      <a:pt x="696" y="614"/>
                    </a:lnTo>
                    <a:lnTo>
                      <a:pt x="702" y="620"/>
                    </a:lnTo>
                    <a:lnTo>
                      <a:pt x="707" y="628"/>
                    </a:lnTo>
                    <a:lnTo>
                      <a:pt x="713" y="633"/>
                    </a:lnTo>
                    <a:lnTo>
                      <a:pt x="717" y="641"/>
                    </a:lnTo>
                    <a:lnTo>
                      <a:pt x="721" y="647"/>
                    </a:lnTo>
                    <a:lnTo>
                      <a:pt x="724" y="652"/>
                    </a:lnTo>
                    <a:lnTo>
                      <a:pt x="730" y="658"/>
                    </a:lnTo>
                    <a:lnTo>
                      <a:pt x="734" y="664"/>
                    </a:lnTo>
                    <a:lnTo>
                      <a:pt x="738" y="669"/>
                    </a:lnTo>
                    <a:lnTo>
                      <a:pt x="742" y="675"/>
                    </a:lnTo>
                    <a:lnTo>
                      <a:pt x="745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4" name="Freeform 102"/>
              <p:cNvSpPr>
                <a:spLocks/>
              </p:cNvSpPr>
              <p:nvPr/>
            </p:nvSpPr>
            <p:spPr bwMode="auto">
              <a:xfrm>
                <a:off x="2638" y="1707"/>
                <a:ext cx="88" cy="68"/>
              </a:xfrm>
              <a:custGeom>
                <a:avLst/>
                <a:gdLst>
                  <a:gd name="T0" fmla="*/ 17 w 177"/>
                  <a:gd name="T1" fmla="*/ 34 h 137"/>
                  <a:gd name="T2" fmla="*/ 44 w 177"/>
                  <a:gd name="T3" fmla="*/ 15 h 137"/>
                  <a:gd name="T4" fmla="*/ 33 w 177"/>
                  <a:gd name="T5" fmla="*/ 0 h 137"/>
                  <a:gd name="T6" fmla="*/ 0 w 177"/>
                  <a:gd name="T7" fmla="*/ 23 h 137"/>
                  <a:gd name="T8" fmla="*/ 17 w 177"/>
                  <a:gd name="T9" fmla="*/ 34 h 137"/>
                  <a:gd name="T10" fmla="*/ 17 w 177"/>
                  <a:gd name="T11" fmla="*/ 34 h 13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7" h="137">
                    <a:moveTo>
                      <a:pt x="71" y="137"/>
                    </a:moveTo>
                    <a:lnTo>
                      <a:pt x="177" y="61"/>
                    </a:lnTo>
                    <a:lnTo>
                      <a:pt x="132" y="0"/>
                    </a:lnTo>
                    <a:lnTo>
                      <a:pt x="0" y="92"/>
                    </a:lnTo>
                    <a:lnTo>
                      <a:pt x="71" y="13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5" name="Freeform 103"/>
              <p:cNvSpPr>
                <a:spLocks/>
              </p:cNvSpPr>
              <p:nvPr/>
            </p:nvSpPr>
            <p:spPr bwMode="auto">
              <a:xfrm>
                <a:off x="2607" y="1500"/>
                <a:ext cx="69" cy="35"/>
              </a:xfrm>
              <a:custGeom>
                <a:avLst/>
                <a:gdLst>
                  <a:gd name="T0" fmla="*/ 0 w 136"/>
                  <a:gd name="T1" fmla="*/ 6 h 68"/>
                  <a:gd name="T2" fmla="*/ 1 w 136"/>
                  <a:gd name="T3" fmla="*/ 6 h 68"/>
                  <a:gd name="T4" fmla="*/ 2 w 136"/>
                  <a:gd name="T5" fmla="*/ 5 h 68"/>
                  <a:gd name="T6" fmla="*/ 3 w 136"/>
                  <a:gd name="T7" fmla="*/ 4 h 68"/>
                  <a:gd name="T8" fmla="*/ 4 w 136"/>
                  <a:gd name="T9" fmla="*/ 4 h 68"/>
                  <a:gd name="T10" fmla="*/ 5 w 136"/>
                  <a:gd name="T11" fmla="*/ 4 h 68"/>
                  <a:gd name="T12" fmla="*/ 6 w 136"/>
                  <a:gd name="T13" fmla="*/ 3 h 68"/>
                  <a:gd name="T14" fmla="*/ 7 w 136"/>
                  <a:gd name="T15" fmla="*/ 3 h 68"/>
                  <a:gd name="T16" fmla="*/ 9 w 136"/>
                  <a:gd name="T17" fmla="*/ 2 h 68"/>
                  <a:gd name="T18" fmla="*/ 10 w 136"/>
                  <a:gd name="T19" fmla="*/ 2 h 68"/>
                  <a:gd name="T20" fmla="*/ 11 w 136"/>
                  <a:gd name="T21" fmla="*/ 2 h 68"/>
                  <a:gd name="T22" fmla="*/ 12 w 136"/>
                  <a:gd name="T23" fmla="*/ 1 h 68"/>
                  <a:gd name="T24" fmla="*/ 13 w 136"/>
                  <a:gd name="T25" fmla="*/ 1 h 68"/>
                  <a:gd name="T26" fmla="*/ 14 w 136"/>
                  <a:gd name="T27" fmla="*/ 1 h 68"/>
                  <a:gd name="T28" fmla="*/ 15 w 136"/>
                  <a:gd name="T29" fmla="*/ 1 h 68"/>
                  <a:gd name="T30" fmla="*/ 16 w 136"/>
                  <a:gd name="T31" fmla="*/ 0 h 68"/>
                  <a:gd name="T32" fmla="*/ 18 w 136"/>
                  <a:gd name="T33" fmla="*/ 0 h 68"/>
                  <a:gd name="T34" fmla="*/ 19 w 136"/>
                  <a:gd name="T35" fmla="*/ 0 h 68"/>
                  <a:gd name="T36" fmla="*/ 20 w 136"/>
                  <a:gd name="T37" fmla="*/ 0 h 68"/>
                  <a:gd name="T38" fmla="*/ 21 w 136"/>
                  <a:gd name="T39" fmla="*/ 0 h 68"/>
                  <a:gd name="T40" fmla="*/ 23 w 136"/>
                  <a:gd name="T41" fmla="*/ 0 h 68"/>
                  <a:gd name="T42" fmla="*/ 35 w 136"/>
                  <a:gd name="T43" fmla="*/ 14 h 68"/>
                  <a:gd name="T44" fmla="*/ 35 w 136"/>
                  <a:gd name="T45" fmla="*/ 14 h 68"/>
                  <a:gd name="T46" fmla="*/ 33 w 136"/>
                  <a:gd name="T47" fmla="*/ 14 h 68"/>
                  <a:gd name="T48" fmla="*/ 32 w 136"/>
                  <a:gd name="T49" fmla="*/ 14 h 68"/>
                  <a:gd name="T50" fmla="*/ 31 w 136"/>
                  <a:gd name="T51" fmla="*/ 14 h 68"/>
                  <a:gd name="T52" fmla="*/ 29 w 136"/>
                  <a:gd name="T53" fmla="*/ 14 h 68"/>
                  <a:gd name="T54" fmla="*/ 29 w 136"/>
                  <a:gd name="T55" fmla="*/ 15 h 68"/>
                  <a:gd name="T56" fmla="*/ 27 w 136"/>
                  <a:gd name="T57" fmla="*/ 15 h 68"/>
                  <a:gd name="T58" fmla="*/ 25 w 136"/>
                  <a:gd name="T59" fmla="*/ 15 h 68"/>
                  <a:gd name="T60" fmla="*/ 23 w 136"/>
                  <a:gd name="T61" fmla="*/ 15 h 68"/>
                  <a:gd name="T62" fmla="*/ 22 w 136"/>
                  <a:gd name="T63" fmla="*/ 16 h 68"/>
                  <a:gd name="T64" fmla="*/ 20 w 136"/>
                  <a:gd name="T65" fmla="*/ 16 h 68"/>
                  <a:gd name="T66" fmla="*/ 19 w 136"/>
                  <a:gd name="T67" fmla="*/ 17 h 68"/>
                  <a:gd name="T68" fmla="*/ 16 w 136"/>
                  <a:gd name="T69" fmla="*/ 18 h 68"/>
                  <a:gd name="T70" fmla="*/ 15 w 136"/>
                  <a:gd name="T71" fmla="*/ 18 h 68"/>
                  <a:gd name="T72" fmla="*/ 0 w 136"/>
                  <a:gd name="T73" fmla="*/ 6 h 68"/>
                  <a:gd name="T74" fmla="*/ 0 w 136"/>
                  <a:gd name="T75" fmla="*/ 6 h 6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36" h="68">
                    <a:moveTo>
                      <a:pt x="0" y="22"/>
                    </a:moveTo>
                    <a:lnTo>
                      <a:pt x="1" y="21"/>
                    </a:lnTo>
                    <a:lnTo>
                      <a:pt x="5" y="19"/>
                    </a:lnTo>
                    <a:lnTo>
                      <a:pt x="9" y="15"/>
                    </a:lnTo>
                    <a:lnTo>
                      <a:pt x="13" y="15"/>
                    </a:lnTo>
                    <a:lnTo>
                      <a:pt x="17" y="13"/>
                    </a:lnTo>
                    <a:lnTo>
                      <a:pt x="22" y="11"/>
                    </a:lnTo>
                    <a:lnTo>
                      <a:pt x="28" y="9"/>
                    </a:lnTo>
                    <a:lnTo>
                      <a:pt x="36" y="5"/>
                    </a:lnTo>
                    <a:lnTo>
                      <a:pt x="39" y="5"/>
                    </a:lnTo>
                    <a:lnTo>
                      <a:pt x="43" y="5"/>
                    </a:lnTo>
                    <a:lnTo>
                      <a:pt x="47" y="3"/>
                    </a:lnTo>
                    <a:lnTo>
                      <a:pt x="51" y="3"/>
                    </a:lnTo>
                    <a:lnTo>
                      <a:pt x="55" y="2"/>
                    </a:lnTo>
                    <a:lnTo>
                      <a:pt x="58" y="2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3" y="0"/>
                    </a:lnTo>
                    <a:lnTo>
                      <a:pt x="89" y="0"/>
                    </a:lnTo>
                    <a:lnTo>
                      <a:pt x="136" y="53"/>
                    </a:lnTo>
                    <a:lnTo>
                      <a:pt x="134" y="53"/>
                    </a:lnTo>
                    <a:lnTo>
                      <a:pt x="129" y="53"/>
                    </a:lnTo>
                    <a:lnTo>
                      <a:pt x="125" y="53"/>
                    </a:lnTo>
                    <a:lnTo>
                      <a:pt x="121" y="55"/>
                    </a:lnTo>
                    <a:lnTo>
                      <a:pt x="115" y="55"/>
                    </a:lnTo>
                    <a:lnTo>
                      <a:pt x="112" y="57"/>
                    </a:lnTo>
                    <a:lnTo>
                      <a:pt x="104" y="57"/>
                    </a:lnTo>
                    <a:lnTo>
                      <a:pt x="98" y="59"/>
                    </a:lnTo>
                    <a:lnTo>
                      <a:pt x="91" y="59"/>
                    </a:lnTo>
                    <a:lnTo>
                      <a:pt x="85" y="60"/>
                    </a:lnTo>
                    <a:lnTo>
                      <a:pt x="77" y="62"/>
                    </a:lnTo>
                    <a:lnTo>
                      <a:pt x="72" y="64"/>
                    </a:lnTo>
                    <a:lnTo>
                      <a:pt x="64" y="66"/>
                    </a:lnTo>
                    <a:lnTo>
                      <a:pt x="57" y="68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6" name="Freeform 104"/>
              <p:cNvSpPr>
                <a:spLocks/>
              </p:cNvSpPr>
              <p:nvPr/>
            </p:nvSpPr>
            <p:spPr bwMode="auto">
              <a:xfrm>
                <a:off x="2649" y="1548"/>
                <a:ext cx="69" cy="36"/>
              </a:xfrm>
              <a:custGeom>
                <a:avLst/>
                <a:gdLst>
                  <a:gd name="T0" fmla="*/ 0 w 137"/>
                  <a:gd name="T1" fmla="*/ 5 h 72"/>
                  <a:gd name="T2" fmla="*/ 0 w 137"/>
                  <a:gd name="T3" fmla="*/ 5 h 72"/>
                  <a:gd name="T4" fmla="*/ 1 w 137"/>
                  <a:gd name="T5" fmla="*/ 4 h 72"/>
                  <a:gd name="T6" fmla="*/ 2 w 137"/>
                  <a:gd name="T7" fmla="*/ 4 h 72"/>
                  <a:gd name="T8" fmla="*/ 3 w 137"/>
                  <a:gd name="T9" fmla="*/ 3 h 72"/>
                  <a:gd name="T10" fmla="*/ 4 w 137"/>
                  <a:gd name="T11" fmla="*/ 3 h 72"/>
                  <a:gd name="T12" fmla="*/ 5 w 137"/>
                  <a:gd name="T13" fmla="*/ 3 h 72"/>
                  <a:gd name="T14" fmla="*/ 6 w 137"/>
                  <a:gd name="T15" fmla="*/ 2 h 72"/>
                  <a:gd name="T16" fmla="*/ 8 w 137"/>
                  <a:gd name="T17" fmla="*/ 2 h 72"/>
                  <a:gd name="T18" fmla="*/ 9 w 137"/>
                  <a:gd name="T19" fmla="*/ 1 h 72"/>
                  <a:gd name="T20" fmla="*/ 11 w 137"/>
                  <a:gd name="T21" fmla="*/ 1 h 72"/>
                  <a:gd name="T22" fmla="*/ 12 w 137"/>
                  <a:gd name="T23" fmla="*/ 1 h 72"/>
                  <a:gd name="T24" fmla="*/ 13 w 137"/>
                  <a:gd name="T25" fmla="*/ 0 h 72"/>
                  <a:gd name="T26" fmla="*/ 14 w 137"/>
                  <a:gd name="T27" fmla="*/ 0 h 72"/>
                  <a:gd name="T28" fmla="*/ 15 w 137"/>
                  <a:gd name="T29" fmla="*/ 0 h 72"/>
                  <a:gd name="T30" fmla="*/ 17 w 137"/>
                  <a:gd name="T31" fmla="*/ 0 h 72"/>
                  <a:gd name="T32" fmla="*/ 18 w 137"/>
                  <a:gd name="T33" fmla="*/ 0 h 72"/>
                  <a:gd name="T34" fmla="*/ 19 w 137"/>
                  <a:gd name="T35" fmla="*/ 0 h 72"/>
                  <a:gd name="T36" fmla="*/ 20 w 137"/>
                  <a:gd name="T37" fmla="*/ 0 h 72"/>
                  <a:gd name="T38" fmla="*/ 35 w 137"/>
                  <a:gd name="T39" fmla="*/ 17 h 72"/>
                  <a:gd name="T40" fmla="*/ 35 w 137"/>
                  <a:gd name="T41" fmla="*/ 17 h 72"/>
                  <a:gd name="T42" fmla="*/ 34 w 137"/>
                  <a:gd name="T43" fmla="*/ 17 h 72"/>
                  <a:gd name="T44" fmla="*/ 33 w 137"/>
                  <a:gd name="T45" fmla="*/ 16 h 72"/>
                  <a:gd name="T46" fmla="*/ 32 w 137"/>
                  <a:gd name="T47" fmla="*/ 16 h 72"/>
                  <a:gd name="T48" fmla="*/ 31 w 137"/>
                  <a:gd name="T49" fmla="*/ 16 h 72"/>
                  <a:gd name="T50" fmla="*/ 30 w 137"/>
                  <a:gd name="T51" fmla="*/ 16 h 72"/>
                  <a:gd name="T52" fmla="*/ 28 w 137"/>
                  <a:gd name="T53" fmla="*/ 16 h 72"/>
                  <a:gd name="T54" fmla="*/ 27 w 137"/>
                  <a:gd name="T55" fmla="*/ 16 h 72"/>
                  <a:gd name="T56" fmla="*/ 25 w 137"/>
                  <a:gd name="T57" fmla="*/ 16 h 72"/>
                  <a:gd name="T58" fmla="*/ 23 w 137"/>
                  <a:gd name="T59" fmla="*/ 16 h 72"/>
                  <a:gd name="T60" fmla="*/ 21 w 137"/>
                  <a:gd name="T61" fmla="*/ 16 h 72"/>
                  <a:gd name="T62" fmla="*/ 19 w 137"/>
                  <a:gd name="T63" fmla="*/ 16 h 72"/>
                  <a:gd name="T64" fmla="*/ 17 w 137"/>
                  <a:gd name="T65" fmla="*/ 16 h 72"/>
                  <a:gd name="T66" fmla="*/ 15 w 137"/>
                  <a:gd name="T67" fmla="*/ 17 h 72"/>
                  <a:gd name="T68" fmla="*/ 13 w 137"/>
                  <a:gd name="T69" fmla="*/ 17 h 72"/>
                  <a:gd name="T70" fmla="*/ 12 w 137"/>
                  <a:gd name="T71" fmla="*/ 18 h 72"/>
                  <a:gd name="T72" fmla="*/ 0 w 137"/>
                  <a:gd name="T73" fmla="*/ 5 h 72"/>
                  <a:gd name="T74" fmla="*/ 0 w 137"/>
                  <a:gd name="T75" fmla="*/ 5 h 7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37" h="72">
                    <a:moveTo>
                      <a:pt x="0" y="19"/>
                    </a:moveTo>
                    <a:lnTo>
                      <a:pt x="0" y="17"/>
                    </a:lnTo>
                    <a:lnTo>
                      <a:pt x="4" y="15"/>
                    </a:lnTo>
                    <a:lnTo>
                      <a:pt x="6" y="13"/>
                    </a:lnTo>
                    <a:lnTo>
                      <a:pt x="10" y="11"/>
                    </a:lnTo>
                    <a:lnTo>
                      <a:pt x="13" y="9"/>
                    </a:lnTo>
                    <a:lnTo>
                      <a:pt x="19" y="9"/>
                    </a:lnTo>
                    <a:lnTo>
                      <a:pt x="23" y="5"/>
                    </a:lnTo>
                    <a:lnTo>
                      <a:pt x="31" y="5"/>
                    </a:lnTo>
                    <a:lnTo>
                      <a:pt x="36" y="3"/>
                    </a:lnTo>
                    <a:lnTo>
                      <a:pt x="44" y="2"/>
                    </a:lnTo>
                    <a:lnTo>
                      <a:pt x="48" y="2"/>
                    </a:lnTo>
                    <a:lnTo>
                      <a:pt x="51" y="0"/>
                    </a:lnTo>
                    <a:lnTo>
                      <a:pt x="55" y="0"/>
                    </a:lnTo>
                    <a:lnTo>
                      <a:pt x="59" y="0"/>
                    </a:lnTo>
                    <a:lnTo>
                      <a:pt x="65" y="0"/>
                    </a:lnTo>
                    <a:lnTo>
                      <a:pt x="69" y="0"/>
                    </a:lnTo>
                    <a:lnTo>
                      <a:pt x="74" y="0"/>
                    </a:lnTo>
                    <a:lnTo>
                      <a:pt x="80" y="0"/>
                    </a:lnTo>
                    <a:lnTo>
                      <a:pt x="137" y="66"/>
                    </a:lnTo>
                    <a:lnTo>
                      <a:pt x="135" y="66"/>
                    </a:lnTo>
                    <a:lnTo>
                      <a:pt x="131" y="64"/>
                    </a:lnTo>
                    <a:lnTo>
                      <a:pt x="128" y="64"/>
                    </a:lnTo>
                    <a:lnTo>
                      <a:pt x="122" y="62"/>
                    </a:lnTo>
                    <a:lnTo>
                      <a:pt x="118" y="62"/>
                    </a:lnTo>
                    <a:lnTo>
                      <a:pt x="110" y="62"/>
                    </a:lnTo>
                    <a:lnTo>
                      <a:pt x="105" y="62"/>
                    </a:lnTo>
                    <a:lnTo>
                      <a:pt x="97" y="62"/>
                    </a:lnTo>
                    <a:lnTo>
                      <a:pt x="89" y="62"/>
                    </a:lnTo>
                    <a:lnTo>
                      <a:pt x="82" y="62"/>
                    </a:lnTo>
                    <a:lnTo>
                      <a:pt x="74" y="62"/>
                    </a:lnTo>
                    <a:lnTo>
                      <a:pt x="67" y="64"/>
                    </a:lnTo>
                    <a:lnTo>
                      <a:pt x="59" y="66"/>
                    </a:lnTo>
                    <a:lnTo>
                      <a:pt x="51" y="68"/>
                    </a:lnTo>
                    <a:lnTo>
                      <a:pt x="46" y="72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7" name="Freeform 105"/>
              <p:cNvSpPr>
                <a:spLocks/>
              </p:cNvSpPr>
              <p:nvPr/>
            </p:nvSpPr>
            <p:spPr bwMode="auto">
              <a:xfrm>
                <a:off x="2688" y="1598"/>
                <a:ext cx="68" cy="37"/>
              </a:xfrm>
              <a:custGeom>
                <a:avLst/>
                <a:gdLst>
                  <a:gd name="T0" fmla="*/ 0 w 137"/>
                  <a:gd name="T1" fmla="*/ 4 h 75"/>
                  <a:gd name="T2" fmla="*/ 0 w 137"/>
                  <a:gd name="T3" fmla="*/ 4 h 75"/>
                  <a:gd name="T4" fmla="*/ 1 w 137"/>
                  <a:gd name="T5" fmla="*/ 4 h 75"/>
                  <a:gd name="T6" fmla="*/ 2 w 137"/>
                  <a:gd name="T7" fmla="*/ 3 h 75"/>
                  <a:gd name="T8" fmla="*/ 2 w 137"/>
                  <a:gd name="T9" fmla="*/ 3 h 75"/>
                  <a:gd name="T10" fmla="*/ 3 w 137"/>
                  <a:gd name="T11" fmla="*/ 2 h 75"/>
                  <a:gd name="T12" fmla="*/ 4 w 137"/>
                  <a:gd name="T13" fmla="*/ 2 h 75"/>
                  <a:gd name="T14" fmla="*/ 5 w 137"/>
                  <a:gd name="T15" fmla="*/ 1 h 75"/>
                  <a:gd name="T16" fmla="*/ 7 w 137"/>
                  <a:gd name="T17" fmla="*/ 1 h 75"/>
                  <a:gd name="T18" fmla="*/ 9 w 137"/>
                  <a:gd name="T19" fmla="*/ 1 h 75"/>
                  <a:gd name="T20" fmla="*/ 11 w 137"/>
                  <a:gd name="T21" fmla="*/ 0 h 75"/>
                  <a:gd name="T22" fmla="*/ 12 w 137"/>
                  <a:gd name="T23" fmla="*/ 0 h 75"/>
                  <a:gd name="T24" fmla="*/ 12 w 137"/>
                  <a:gd name="T25" fmla="*/ 0 h 75"/>
                  <a:gd name="T26" fmla="*/ 14 w 137"/>
                  <a:gd name="T27" fmla="*/ 0 h 75"/>
                  <a:gd name="T28" fmla="*/ 15 w 137"/>
                  <a:gd name="T29" fmla="*/ 0 h 75"/>
                  <a:gd name="T30" fmla="*/ 16 w 137"/>
                  <a:gd name="T31" fmla="*/ 0 h 75"/>
                  <a:gd name="T32" fmla="*/ 17 w 137"/>
                  <a:gd name="T33" fmla="*/ 0 h 75"/>
                  <a:gd name="T34" fmla="*/ 19 w 137"/>
                  <a:gd name="T35" fmla="*/ 0 h 75"/>
                  <a:gd name="T36" fmla="*/ 20 w 137"/>
                  <a:gd name="T37" fmla="*/ 0 h 75"/>
                  <a:gd name="T38" fmla="*/ 34 w 137"/>
                  <a:gd name="T39" fmla="*/ 16 h 75"/>
                  <a:gd name="T40" fmla="*/ 33 w 137"/>
                  <a:gd name="T41" fmla="*/ 16 h 75"/>
                  <a:gd name="T42" fmla="*/ 32 w 137"/>
                  <a:gd name="T43" fmla="*/ 16 h 75"/>
                  <a:gd name="T44" fmla="*/ 31 w 137"/>
                  <a:gd name="T45" fmla="*/ 16 h 75"/>
                  <a:gd name="T46" fmla="*/ 30 w 137"/>
                  <a:gd name="T47" fmla="*/ 16 h 75"/>
                  <a:gd name="T48" fmla="*/ 28 w 137"/>
                  <a:gd name="T49" fmla="*/ 16 h 75"/>
                  <a:gd name="T50" fmla="*/ 27 w 137"/>
                  <a:gd name="T51" fmla="*/ 16 h 75"/>
                  <a:gd name="T52" fmla="*/ 25 w 137"/>
                  <a:gd name="T53" fmla="*/ 16 h 75"/>
                  <a:gd name="T54" fmla="*/ 23 w 137"/>
                  <a:gd name="T55" fmla="*/ 16 h 75"/>
                  <a:gd name="T56" fmla="*/ 21 w 137"/>
                  <a:gd name="T57" fmla="*/ 16 h 75"/>
                  <a:gd name="T58" fmla="*/ 19 w 137"/>
                  <a:gd name="T59" fmla="*/ 16 h 75"/>
                  <a:gd name="T60" fmla="*/ 18 w 137"/>
                  <a:gd name="T61" fmla="*/ 16 h 75"/>
                  <a:gd name="T62" fmla="*/ 17 w 137"/>
                  <a:gd name="T63" fmla="*/ 16 h 75"/>
                  <a:gd name="T64" fmla="*/ 16 w 137"/>
                  <a:gd name="T65" fmla="*/ 17 h 75"/>
                  <a:gd name="T66" fmla="*/ 14 w 137"/>
                  <a:gd name="T67" fmla="*/ 17 h 75"/>
                  <a:gd name="T68" fmla="*/ 13 w 137"/>
                  <a:gd name="T69" fmla="*/ 17 h 75"/>
                  <a:gd name="T70" fmla="*/ 12 w 137"/>
                  <a:gd name="T71" fmla="*/ 17 h 75"/>
                  <a:gd name="T72" fmla="*/ 11 w 137"/>
                  <a:gd name="T73" fmla="*/ 18 h 75"/>
                  <a:gd name="T74" fmla="*/ 10 w 137"/>
                  <a:gd name="T75" fmla="*/ 18 h 75"/>
                  <a:gd name="T76" fmla="*/ 0 w 137"/>
                  <a:gd name="T77" fmla="*/ 4 h 75"/>
                  <a:gd name="T78" fmla="*/ 0 w 137"/>
                  <a:gd name="T79" fmla="*/ 4 h 7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37" h="75">
                    <a:moveTo>
                      <a:pt x="0" y="19"/>
                    </a:moveTo>
                    <a:lnTo>
                      <a:pt x="2" y="18"/>
                    </a:lnTo>
                    <a:lnTo>
                      <a:pt x="6" y="16"/>
                    </a:lnTo>
                    <a:lnTo>
                      <a:pt x="8" y="14"/>
                    </a:lnTo>
                    <a:lnTo>
                      <a:pt x="10" y="12"/>
                    </a:lnTo>
                    <a:lnTo>
                      <a:pt x="13" y="10"/>
                    </a:lnTo>
                    <a:lnTo>
                      <a:pt x="19" y="8"/>
                    </a:lnTo>
                    <a:lnTo>
                      <a:pt x="23" y="6"/>
                    </a:lnTo>
                    <a:lnTo>
                      <a:pt x="31" y="4"/>
                    </a:lnTo>
                    <a:lnTo>
                      <a:pt x="36" y="4"/>
                    </a:lnTo>
                    <a:lnTo>
                      <a:pt x="44" y="2"/>
                    </a:lnTo>
                    <a:lnTo>
                      <a:pt x="48" y="0"/>
                    </a:lnTo>
                    <a:lnTo>
                      <a:pt x="51" y="0"/>
                    </a:lnTo>
                    <a:lnTo>
                      <a:pt x="57" y="0"/>
                    </a:lnTo>
                    <a:lnTo>
                      <a:pt x="61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6" y="0"/>
                    </a:lnTo>
                    <a:lnTo>
                      <a:pt x="82" y="0"/>
                    </a:lnTo>
                    <a:lnTo>
                      <a:pt x="137" y="67"/>
                    </a:lnTo>
                    <a:lnTo>
                      <a:pt x="135" y="65"/>
                    </a:lnTo>
                    <a:lnTo>
                      <a:pt x="129" y="65"/>
                    </a:lnTo>
                    <a:lnTo>
                      <a:pt x="124" y="65"/>
                    </a:lnTo>
                    <a:lnTo>
                      <a:pt x="120" y="65"/>
                    </a:lnTo>
                    <a:lnTo>
                      <a:pt x="114" y="65"/>
                    </a:lnTo>
                    <a:lnTo>
                      <a:pt x="108" y="65"/>
                    </a:lnTo>
                    <a:lnTo>
                      <a:pt x="101" y="65"/>
                    </a:lnTo>
                    <a:lnTo>
                      <a:pt x="93" y="65"/>
                    </a:lnTo>
                    <a:lnTo>
                      <a:pt x="86" y="65"/>
                    </a:lnTo>
                    <a:lnTo>
                      <a:pt x="78" y="67"/>
                    </a:lnTo>
                    <a:lnTo>
                      <a:pt x="72" y="67"/>
                    </a:lnTo>
                    <a:lnTo>
                      <a:pt x="69" y="67"/>
                    </a:lnTo>
                    <a:lnTo>
                      <a:pt x="65" y="69"/>
                    </a:lnTo>
                    <a:lnTo>
                      <a:pt x="59" y="69"/>
                    </a:lnTo>
                    <a:lnTo>
                      <a:pt x="55" y="69"/>
                    </a:lnTo>
                    <a:lnTo>
                      <a:pt x="50" y="71"/>
                    </a:lnTo>
                    <a:lnTo>
                      <a:pt x="46" y="73"/>
                    </a:lnTo>
                    <a:lnTo>
                      <a:pt x="40" y="75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8" name="Freeform 106"/>
              <p:cNvSpPr>
                <a:spLocks/>
              </p:cNvSpPr>
              <p:nvPr/>
            </p:nvSpPr>
            <p:spPr bwMode="auto">
              <a:xfrm>
                <a:off x="2724" y="1649"/>
                <a:ext cx="69" cy="35"/>
              </a:xfrm>
              <a:custGeom>
                <a:avLst/>
                <a:gdLst>
                  <a:gd name="T0" fmla="*/ 0 w 137"/>
                  <a:gd name="T1" fmla="*/ 3 h 71"/>
                  <a:gd name="T2" fmla="*/ 1 w 137"/>
                  <a:gd name="T3" fmla="*/ 3 h 71"/>
                  <a:gd name="T4" fmla="*/ 2 w 137"/>
                  <a:gd name="T5" fmla="*/ 3 h 71"/>
                  <a:gd name="T6" fmla="*/ 3 w 137"/>
                  <a:gd name="T7" fmla="*/ 2 h 71"/>
                  <a:gd name="T8" fmla="*/ 4 w 137"/>
                  <a:gd name="T9" fmla="*/ 2 h 71"/>
                  <a:gd name="T10" fmla="*/ 5 w 137"/>
                  <a:gd name="T11" fmla="*/ 2 h 71"/>
                  <a:gd name="T12" fmla="*/ 7 w 137"/>
                  <a:gd name="T13" fmla="*/ 1 h 71"/>
                  <a:gd name="T14" fmla="*/ 8 w 137"/>
                  <a:gd name="T15" fmla="*/ 1 h 71"/>
                  <a:gd name="T16" fmla="*/ 10 w 137"/>
                  <a:gd name="T17" fmla="*/ 1 h 71"/>
                  <a:gd name="T18" fmla="*/ 11 w 137"/>
                  <a:gd name="T19" fmla="*/ 0 h 71"/>
                  <a:gd name="T20" fmla="*/ 13 w 137"/>
                  <a:gd name="T21" fmla="*/ 0 h 71"/>
                  <a:gd name="T22" fmla="*/ 15 w 137"/>
                  <a:gd name="T23" fmla="*/ 0 h 71"/>
                  <a:gd name="T24" fmla="*/ 17 w 137"/>
                  <a:gd name="T25" fmla="*/ 0 h 71"/>
                  <a:gd name="T26" fmla="*/ 18 w 137"/>
                  <a:gd name="T27" fmla="*/ 0 h 71"/>
                  <a:gd name="T28" fmla="*/ 19 w 137"/>
                  <a:gd name="T29" fmla="*/ 0 h 71"/>
                  <a:gd name="T30" fmla="*/ 20 w 137"/>
                  <a:gd name="T31" fmla="*/ 0 h 71"/>
                  <a:gd name="T32" fmla="*/ 21 w 137"/>
                  <a:gd name="T33" fmla="*/ 0 h 71"/>
                  <a:gd name="T34" fmla="*/ 21 w 137"/>
                  <a:gd name="T35" fmla="*/ 0 h 71"/>
                  <a:gd name="T36" fmla="*/ 22 w 137"/>
                  <a:gd name="T37" fmla="*/ 1 h 71"/>
                  <a:gd name="T38" fmla="*/ 23 w 137"/>
                  <a:gd name="T39" fmla="*/ 2 h 71"/>
                  <a:gd name="T40" fmla="*/ 24 w 137"/>
                  <a:gd name="T41" fmla="*/ 3 h 71"/>
                  <a:gd name="T42" fmla="*/ 25 w 137"/>
                  <a:gd name="T43" fmla="*/ 4 h 71"/>
                  <a:gd name="T44" fmla="*/ 26 w 137"/>
                  <a:gd name="T45" fmla="*/ 5 h 71"/>
                  <a:gd name="T46" fmla="*/ 28 w 137"/>
                  <a:gd name="T47" fmla="*/ 6 h 71"/>
                  <a:gd name="T48" fmla="*/ 28 w 137"/>
                  <a:gd name="T49" fmla="*/ 8 h 71"/>
                  <a:gd name="T50" fmla="*/ 29 w 137"/>
                  <a:gd name="T51" fmla="*/ 9 h 71"/>
                  <a:gd name="T52" fmla="*/ 31 w 137"/>
                  <a:gd name="T53" fmla="*/ 11 h 71"/>
                  <a:gd name="T54" fmla="*/ 32 w 137"/>
                  <a:gd name="T55" fmla="*/ 12 h 71"/>
                  <a:gd name="T56" fmla="*/ 33 w 137"/>
                  <a:gd name="T57" fmla="*/ 13 h 71"/>
                  <a:gd name="T58" fmla="*/ 33 w 137"/>
                  <a:gd name="T59" fmla="*/ 14 h 71"/>
                  <a:gd name="T60" fmla="*/ 34 w 137"/>
                  <a:gd name="T61" fmla="*/ 14 h 71"/>
                  <a:gd name="T62" fmla="*/ 35 w 137"/>
                  <a:gd name="T63" fmla="*/ 15 h 71"/>
                  <a:gd name="T64" fmla="*/ 35 w 137"/>
                  <a:gd name="T65" fmla="*/ 15 h 71"/>
                  <a:gd name="T66" fmla="*/ 34 w 137"/>
                  <a:gd name="T67" fmla="*/ 15 h 71"/>
                  <a:gd name="T68" fmla="*/ 33 w 137"/>
                  <a:gd name="T69" fmla="*/ 15 h 71"/>
                  <a:gd name="T70" fmla="*/ 31 w 137"/>
                  <a:gd name="T71" fmla="*/ 15 h 71"/>
                  <a:gd name="T72" fmla="*/ 30 w 137"/>
                  <a:gd name="T73" fmla="*/ 15 h 71"/>
                  <a:gd name="T74" fmla="*/ 29 w 137"/>
                  <a:gd name="T75" fmla="*/ 15 h 71"/>
                  <a:gd name="T76" fmla="*/ 28 w 137"/>
                  <a:gd name="T77" fmla="*/ 15 h 71"/>
                  <a:gd name="T78" fmla="*/ 26 w 137"/>
                  <a:gd name="T79" fmla="*/ 15 h 71"/>
                  <a:gd name="T80" fmla="*/ 24 w 137"/>
                  <a:gd name="T81" fmla="*/ 15 h 71"/>
                  <a:gd name="T82" fmla="*/ 22 w 137"/>
                  <a:gd name="T83" fmla="*/ 15 h 71"/>
                  <a:gd name="T84" fmla="*/ 20 w 137"/>
                  <a:gd name="T85" fmla="*/ 15 h 71"/>
                  <a:gd name="T86" fmla="*/ 19 w 137"/>
                  <a:gd name="T87" fmla="*/ 15 h 71"/>
                  <a:gd name="T88" fmla="*/ 18 w 137"/>
                  <a:gd name="T89" fmla="*/ 15 h 71"/>
                  <a:gd name="T90" fmla="*/ 17 w 137"/>
                  <a:gd name="T91" fmla="*/ 16 h 71"/>
                  <a:gd name="T92" fmla="*/ 16 w 137"/>
                  <a:gd name="T93" fmla="*/ 16 h 71"/>
                  <a:gd name="T94" fmla="*/ 14 w 137"/>
                  <a:gd name="T95" fmla="*/ 16 h 71"/>
                  <a:gd name="T96" fmla="*/ 13 w 137"/>
                  <a:gd name="T97" fmla="*/ 16 h 71"/>
                  <a:gd name="T98" fmla="*/ 12 w 137"/>
                  <a:gd name="T99" fmla="*/ 17 h 71"/>
                  <a:gd name="T100" fmla="*/ 11 w 137"/>
                  <a:gd name="T101" fmla="*/ 17 h 71"/>
                  <a:gd name="T102" fmla="*/ 0 w 137"/>
                  <a:gd name="T103" fmla="*/ 3 h 71"/>
                  <a:gd name="T104" fmla="*/ 0 w 137"/>
                  <a:gd name="T105" fmla="*/ 3 h 7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71">
                    <a:moveTo>
                      <a:pt x="0" y="15"/>
                    </a:moveTo>
                    <a:lnTo>
                      <a:pt x="2" y="14"/>
                    </a:lnTo>
                    <a:lnTo>
                      <a:pt x="8" y="12"/>
                    </a:lnTo>
                    <a:lnTo>
                      <a:pt x="12" y="10"/>
                    </a:lnTo>
                    <a:lnTo>
                      <a:pt x="16" y="10"/>
                    </a:lnTo>
                    <a:lnTo>
                      <a:pt x="19" y="8"/>
                    </a:lnTo>
                    <a:lnTo>
                      <a:pt x="25" y="6"/>
                    </a:lnTo>
                    <a:lnTo>
                      <a:pt x="31" y="4"/>
                    </a:lnTo>
                    <a:lnTo>
                      <a:pt x="38" y="4"/>
                    </a:lnTo>
                    <a:lnTo>
                      <a:pt x="44" y="2"/>
                    </a:lnTo>
                    <a:lnTo>
                      <a:pt x="52" y="2"/>
                    </a:lnTo>
                    <a:lnTo>
                      <a:pt x="59" y="0"/>
                    </a:lnTo>
                    <a:lnTo>
                      <a:pt x="67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8" y="2"/>
                    </a:lnTo>
                    <a:lnTo>
                      <a:pt x="84" y="2"/>
                    </a:lnTo>
                    <a:lnTo>
                      <a:pt x="88" y="4"/>
                    </a:lnTo>
                    <a:lnTo>
                      <a:pt x="92" y="8"/>
                    </a:lnTo>
                    <a:lnTo>
                      <a:pt x="95" y="12"/>
                    </a:lnTo>
                    <a:lnTo>
                      <a:pt x="99" y="17"/>
                    </a:lnTo>
                    <a:lnTo>
                      <a:pt x="103" y="21"/>
                    </a:lnTo>
                    <a:lnTo>
                      <a:pt x="109" y="27"/>
                    </a:lnTo>
                    <a:lnTo>
                      <a:pt x="112" y="33"/>
                    </a:lnTo>
                    <a:lnTo>
                      <a:pt x="116" y="38"/>
                    </a:lnTo>
                    <a:lnTo>
                      <a:pt x="122" y="44"/>
                    </a:lnTo>
                    <a:lnTo>
                      <a:pt x="126" y="48"/>
                    </a:lnTo>
                    <a:lnTo>
                      <a:pt x="130" y="53"/>
                    </a:lnTo>
                    <a:lnTo>
                      <a:pt x="131" y="57"/>
                    </a:lnTo>
                    <a:lnTo>
                      <a:pt x="135" y="59"/>
                    </a:lnTo>
                    <a:lnTo>
                      <a:pt x="137" y="61"/>
                    </a:lnTo>
                    <a:lnTo>
                      <a:pt x="137" y="63"/>
                    </a:lnTo>
                    <a:lnTo>
                      <a:pt x="135" y="63"/>
                    </a:lnTo>
                    <a:lnTo>
                      <a:pt x="130" y="63"/>
                    </a:lnTo>
                    <a:lnTo>
                      <a:pt x="124" y="61"/>
                    </a:lnTo>
                    <a:lnTo>
                      <a:pt x="120" y="61"/>
                    </a:lnTo>
                    <a:lnTo>
                      <a:pt x="114" y="61"/>
                    </a:lnTo>
                    <a:lnTo>
                      <a:pt x="109" y="61"/>
                    </a:lnTo>
                    <a:lnTo>
                      <a:pt x="101" y="61"/>
                    </a:lnTo>
                    <a:lnTo>
                      <a:pt x="93" y="61"/>
                    </a:lnTo>
                    <a:lnTo>
                      <a:pt x="86" y="61"/>
                    </a:lnTo>
                    <a:lnTo>
                      <a:pt x="78" y="63"/>
                    </a:lnTo>
                    <a:lnTo>
                      <a:pt x="74" y="63"/>
                    </a:lnTo>
                    <a:lnTo>
                      <a:pt x="69" y="63"/>
                    </a:lnTo>
                    <a:lnTo>
                      <a:pt x="65" y="65"/>
                    </a:lnTo>
                    <a:lnTo>
                      <a:pt x="61" y="65"/>
                    </a:lnTo>
                    <a:lnTo>
                      <a:pt x="55" y="67"/>
                    </a:lnTo>
                    <a:lnTo>
                      <a:pt x="50" y="67"/>
                    </a:lnTo>
                    <a:lnTo>
                      <a:pt x="46" y="69"/>
                    </a:lnTo>
                    <a:lnTo>
                      <a:pt x="42" y="71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9" name="Freeform 107"/>
              <p:cNvSpPr>
                <a:spLocks/>
              </p:cNvSpPr>
              <p:nvPr/>
            </p:nvSpPr>
            <p:spPr bwMode="auto">
              <a:xfrm>
                <a:off x="2760" y="1702"/>
                <a:ext cx="69" cy="35"/>
              </a:xfrm>
              <a:custGeom>
                <a:avLst/>
                <a:gdLst>
                  <a:gd name="T0" fmla="*/ 0 w 136"/>
                  <a:gd name="T1" fmla="*/ 4 h 70"/>
                  <a:gd name="T2" fmla="*/ 1 w 136"/>
                  <a:gd name="T3" fmla="*/ 3 h 70"/>
                  <a:gd name="T4" fmla="*/ 2 w 136"/>
                  <a:gd name="T5" fmla="*/ 3 h 70"/>
                  <a:gd name="T6" fmla="*/ 3 w 136"/>
                  <a:gd name="T7" fmla="*/ 3 h 70"/>
                  <a:gd name="T8" fmla="*/ 4 w 136"/>
                  <a:gd name="T9" fmla="*/ 2 h 70"/>
                  <a:gd name="T10" fmla="*/ 5 w 136"/>
                  <a:gd name="T11" fmla="*/ 2 h 70"/>
                  <a:gd name="T12" fmla="*/ 6 w 136"/>
                  <a:gd name="T13" fmla="*/ 2 h 70"/>
                  <a:gd name="T14" fmla="*/ 8 w 136"/>
                  <a:gd name="T15" fmla="*/ 1 h 70"/>
                  <a:gd name="T16" fmla="*/ 9 w 136"/>
                  <a:gd name="T17" fmla="*/ 1 h 70"/>
                  <a:gd name="T18" fmla="*/ 11 w 136"/>
                  <a:gd name="T19" fmla="*/ 1 h 70"/>
                  <a:gd name="T20" fmla="*/ 13 w 136"/>
                  <a:gd name="T21" fmla="*/ 1 h 70"/>
                  <a:gd name="T22" fmla="*/ 15 w 136"/>
                  <a:gd name="T23" fmla="*/ 0 h 70"/>
                  <a:gd name="T24" fmla="*/ 16 w 136"/>
                  <a:gd name="T25" fmla="*/ 0 h 70"/>
                  <a:gd name="T26" fmla="*/ 18 w 136"/>
                  <a:gd name="T27" fmla="*/ 0 h 70"/>
                  <a:gd name="T28" fmla="*/ 19 w 136"/>
                  <a:gd name="T29" fmla="*/ 0 h 70"/>
                  <a:gd name="T30" fmla="*/ 20 w 136"/>
                  <a:gd name="T31" fmla="*/ 1 h 70"/>
                  <a:gd name="T32" fmla="*/ 21 w 136"/>
                  <a:gd name="T33" fmla="*/ 1 h 70"/>
                  <a:gd name="T34" fmla="*/ 22 w 136"/>
                  <a:gd name="T35" fmla="*/ 2 h 70"/>
                  <a:gd name="T36" fmla="*/ 24 w 136"/>
                  <a:gd name="T37" fmla="*/ 3 h 70"/>
                  <a:gd name="T38" fmla="*/ 25 w 136"/>
                  <a:gd name="T39" fmla="*/ 5 h 70"/>
                  <a:gd name="T40" fmla="*/ 26 w 136"/>
                  <a:gd name="T41" fmla="*/ 6 h 70"/>
                  <a:gd name="T42" fmla="*/ 28 w 136"/>
                  <a:gd name="T43" fmla="*/ 7 h 70"/>
                  <a:gd name="T44" fmla="*/ 29 w 136"/>
                  <a:gd name="T45" fmla="*/ 8 h 70"/>
                  <a:gd name="T46" fmla="*/ 29 w 136"/>
                  <a:gd name="T47" fmla="*/ 10 h 70"/>
                  <a:gd name="T48" fmla="*/ 31 w 136"/>
                  <a:gd name="T49" fmla="*/ 11 h 70"/>
                  <a:gd name="T50" fmla="*/ 32 w 136"/>
                  <a:gd name="T51" fmla="*/ 12 h 70"/>
                  <a:gd name="T52" fmla="*/ 33 w 136"/>
                  <a:gd name="T53" fmla="*/ 14 h 70"/>
                  <a:gd name="T54" fmla="*/ 33 w 136"/>
                  <a:gd name="T55" fmla="*/ 15 h 70"/>
                  <a:gd name="T56" fmla="*/ 35 w 136"/>
                  <a:gd name="T57" fmla="*/ 15 h 70"/>
                  <a:gd name="T58" fmla="*/ 35 w 136"/>
                  <a:gd name="T59" fmla="*/ 16 h 70"/>
                  <a:gd name="T60" fmla="*/ 35 w 136"/>
                  <a:gd name="T61" fmla="*/ 16 h 70"/>
                  <a:gd name="T62" fmla="*/ 35 w 136"/>
                  <a:gd name="T63" fmla="*/ 16 h 70"/>
                  <a:gd name="T64" fmla="*/ 33 w 136"/>
                  <a:gd name="T65" fmla="*/ 16 h 70"/>
                  <a:gd name="T66" fmla="*/ 31 w 136"/>
                  <a:gd name="T67" fmla="*/ 16 h 70"/>
                  <a:gd name="T68" fmla="*/ 30 w 136"/>
                  <a:gd name="T69" fmla="*/ 16 h 70"/>
                  <a:gd name="T70" fmla="*/ 29 w 136"/>
                  <a:gd name="T71" fmla="*/ 16 h 70"/>
                  <a:gd name="T72" fmla="*/ 28 w 136"/>
                  <a:gd name="T73" fmla="*/ 16 h 70"/>
                  <a:gd name="T74" fmla="*/ 26 w 136"/>
                  <a:gd name="T75" fmla="*/ 16 h 70"/>
                  <a:gd name="T76" fmla="*/ 24 w 136"/>
                  <a:gd name="T77" fmla="*/ 16 h 70"/>
                  <a:gd name="T78" fmla="*/ 23 w 136"/>
                  <a:gd name="T79" fmla="*/ 16 h 70"/>
                  <a:gd name="T80" fmla="*/ 22 w 136"/>
                  <a:gd name="T81" fmla="*/ 16 h 70"/>
                  <a:gd name="T82" fmla="*/ 20 w 136"/>
                  <a:gd name="T83" fmla="*/ 16 h 70"/>
                  <a:gd name="T84" fmla="*/ 20 w 136"/>
                  <a:gd name="T85" fmla="*/ 16 h 70"/>
                  <a:gd name="T86" fmla="*/ 19 w 136"/>
                  <a:gd name="T87" fmla="*/ 16 h 70"/>
                  <a:gd name="T88" fmla="*/ 18 w 136"/>
                  <a:gd name="T89" fmla="*/ 16 h 70"/>
                  <a:gd name="T90" fmla="*/ 16 w 136"/>
                  <a:gd name="T91" fmla="*/ 16 h 70"/>
                  <a:gd name="T92" fmla="*/ 15 w 136"/>
                  <a:gd name="T93" fmla="*/ 16 h 70"/>
                  <a:gd name="T94" fmla="*/ 14 w 136"/>
                  <a:gd name="T95" fmla="*/ 17 h 70"/>
                  <a:gd name="T96" fmla="*/ 13 w 136"/>
                  <a:gd name="T97" fmla="*/ 17 h 70"/>
                  <a:gd name="T98" fmla="*/ 11 w 136"/>
                  <a:gd name="T99" fmla="*/ 17 h 70"/>
                  <a:gd name="T100" fmla="*/ 10 w 136"/>
                  <a:gd name="T101" fmla="*/ 18 h 70"/>
                  <a:gd name="T102" fmla="*/ 0 w 136"/>
                  <a:gd name="T103" fmla="*/ 4 h 70"/>
                  <a:gd name="T104" fmla="*/ 0 w 136"/>
                  <a:gd name="T105" fmla="*/ 4 h 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6" h="70">
                    <a:moveTo>
                      <a:pt x="0" y="13"/>
                    </a:moveTo>
                    <a:lnTo>
                      <a:pt x="1" y="11"/>
                    </a:lnTo>
                    <a:lnTo>
                      <a:pt x="5" y="9"/>
                    </a:lnTo>
                    <a:lnTo>
                      <a:pt x="9" y="9"/>
                    </a:lnTo>
                    <a:lnTo>
                      <a:pt x="13" y="7"/>
                    </a:lnTo>
                    <a:lnTo>
                      <a:pt x="19" y="5"/>
                    </a:lnTo>
                    <a:lnTo>
                      <a:pt x="24" y="5"/>
                    </a:lnTo>
                    <a:lnTo>
                      <a:pt x="30" y="4"/>
                    </a:lnTo>
                    <a:lnTo>
                      <a:pt x="36" y="2"/>
                    </a:lnTo>
                    <a:lnTo>
                      <a:pt x="43" y="2"/>
                    </a:lnTo>
                    <a:lnTo>
                      <a:pt x="51" y="2"/>
                    </a:lnTo>
                    <a:lnTo>
                      <a:pt x="57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4" y="0"/>
                    </a:lnTo>
                    <a:lnTo>
                      <a:pt x="77" y="2"/>
                    </a:lnTo>
                    <a:lnTo>
                      <a:pt x="83" y="2"/>
                    </a:lnTo>
                    <a:lnTo>
                      <a:pt x="85" y="5"/>
                    </a:lnTo>
                    <a:lnTo>
                      <a:pt x="93" y="11"/>
                    </a:lnTo>
                    <a:lnTo>
                      <a:pt x="96" y="17"/>
                    </a:lnTo>
                    <a:lnTo>
                      <a:pt x="102" y="21"/>
                    </a:lnTo>
                    <a:lnTo>
                      <a:pt x="108" y="26"/>
                    </a:lnTo>
                    <a:lnTo>
                      <a:pt x="112" y="32"/>
                    </a:lnTo>
                    <a:lnTo>
                      <a:pt x="115" y="38"/>
                    </a:lnTo>
                    <a:lnTo>
                      <a:pt x="121" y="43"/>
                    </a:lnTo>
                    <a:lnTo>
                      <a:pt x="125" y="47"/>
                    </a:lnTo>
                    <a:lnTo>
                      <a:pt x="129" y="53"/>
                    </a:lnTo>
                    <a:lnTo>
                      <a:pt x="131" y="57"/>
                    </a:lnTo>
                    <a:lnTo>
                      <a:pt x="134" y="59"/>
                    </a:lnTo>
                    <a:lnTo>
                      <a:pt x="136" y="61"/>
                    </a:lnTo>
                    <a:lnTo>
                      <a:pt x="136" y="62"/>
                    </a:lnTo>
                    <a:lnTo>
                      <a:pt x="134" y="62"/>
                    </a:lnTo>
                    <a:lnTo>
                      <a:pt x="129" y="61"/>
                    </a:lnTo>
                    <a:lnTo>
                      <a:pt x="123" y="61"/>
                    </a:lnTo>
                    <a:lnTo>
                      <a:pt x="119" y="61"/>
                    </a:lnTo>
                    <a:lnTo>
                      <a:pt x="114" y="61"/>
                    </a:lnTo>
                    <a:lnTo>
                      <a:pt x="108" y="61"/>
                    </a:lnTo>
                    <a:lnTo>
                      <a:pt x="100" y="61"/>
                    </a:lnTo>
                    <a:lnTo>
                      <a:pt x="93" y="61"/>
                    </a:lnTo>
                    <a:lnTo>
                      <a:pt x="89" y="61"/>
                    </a:lnTo>
                    <a:lnTo>
                      <a:pt x="85" y="61"/>
                    </a:lnTo>
                    <a:lnTo>
                      <a:pt x="79" y="61"/>
                    </a:lnTo>
                    <a:lnTo>
                      <a:pt x="76" y="62"/>
                    </a:lnTo>
                    <a:lnTo>
                      <a:pt x="72" y="62"/>
                    </a:lnTo>
                    <a:lnTo>
                      <a:pt x="68" y="62"/>
                    </a:lnTo>
                    <a:lnTo>
                      <a:pt x="62" y="62"/>
                    </a:lnTo>
                    <a:lnTo>
                      <a:pt x="58" y="64"/>
                    </a:lnTo>
                    <a:lnTo>
                      <a:pt x="53" y="66"/>
                    </a:lnTo>
                    <a:lnTo>
                      <a:pt x="49" y="66"/>
                    </a:lnTo>
                    <a:lnTo>
                      <a:pt x="43" y="68"/>
                    </a:lnTo>
                    <a:lnTo>
                      <a:pt x="39" y="7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0" name="Freeform 108"/>
              <p:cNvSpPr>
                <a:spLocks/>
              </p:cNvSpPr>
              <p:nvPr/>
            </p:nvSpPr>
            <p:spPr bwMode="auto">
              <a:xfrm>
                <a:off x="2797" y="1755"/>
                <a:ext cx="69" cy="35"/>
              </a:xfrm>
              <a:custGeom>
                <a:avLst/>
                <a:gdLst>
                  <a:gd name="T0" fmla="*/ 0 w 136"/>
                  <a:gd name="T1" fmla="*/ 3 h 71"/>
                  <a:gd name="T2" fmla="*/ 1 w 136"/>
                  <a:gd name="T3" fmla="*/ 3 h 71"/>
                  <a:gd name="T4" fmla="*/ 2 w 136"/>
                  <a:gd name="T5" fmla="*/ 2 h 71"/>
                  <a:gd name="T6" fmla="*/ 3 w 136"/>
                  <a:gd name="T7" fmla="*/ 2 h 71"/>
                  <a:gd name="T8" fmla="*/ 4 w 136"/>
                  <a:gd name="T9" fmla="*/ 2 h 71"/>
                  <a:gd name="T10" fmla="*/ 5 w 136"/>
                  <a:gd name="T11" fmla="*/ 1 h 71"/>
                  <a:gd name="T12" fmla="*/ 6 w 136"/>
                  <a:gd name="T13" fmla="*/ 1 h 71"/>
                  <a:gd name="T14" fmla="*/ 8 w 136"/>
                  <a:gd name="T15" fmla="*/ 1 h 71"/>
                  <a:gd name="T16" fmla="*/ 9 w 136"/>
                  <a:gd name="T17" fmla="*/ 0 h 71"/>
                  <a:gd name="T18" fmla="*/ 11 w 136"/>
                  <a:gd name="T19" fmla="*/ 0 h 71"/>
                  <a:gd name="T20" fmla="*/ 13 w 136"/>
                  <a:gd name="T21" fmla="*/ 0 h 71"/>
                  <a:gd name="T22" fmla="*/ 15 w 136"/>
                  <a:gd name="T23" fmla="*/ 0 h 71"/>
                  <a:gd name="T24" fmla="*/ 16 w 136"/>
                  <a:gd name="T25" fmla="*/ 0 h 71"/>
                  <a:gd name="T26" fmla="*/ 18 w 136"/>
                  <a:gd name="T27" fmla="*/ 0 h 71"/>
                  <a:gd name="T28" fmla="*/ 19 w 136"/>
                  <a:gd name="T29" fmla="*/ 0 h 71"/>
                  <a:gd name="T30" fmla="*/ 20 w 136"/>
                  <a:gd name="T31" fmla="*/ 0 h 71"/>
                  <a:gd name="T32" fmla="*/ 21 w 136"/>
                  <a:gd name="T33" fmla="*/ 0 h 71"/>
                  <a:gd name="T34" fmla="*/ 21 w 136"/>
                  <a:gd name="T35" fmla="*/ 0 h 71"/>
                  <a:gd name="T36" fmla="*/ 22 w 136"/>
                  <a:gd name="T37" fmla="*/ 1 h 71"/>
                  <a:gd name="T38" fmla="*/ 23 w 136"/>
                  <a:gd name="T39" fmla="*/ 1 h 71"/>
                  <a:gd name="T40" fmla="*/ 24 w 136"/>
                  <a:gd name="T41" fmla="*/ 3 h 71"/>
                  <a:gd name="T42" fmla="*/ 25 w 136"/>
                  <a:gd name="T43" fmla="*/ 3 h 71"/>
                  <a:gd name="T44" fmla="*/ 26 w 136"/>
                  <a:gd name="T45" fmla="*/ 4 h 71"/>
                  <a:gd name="T46" fmla="*/ 28 w 136"/>
                  <a:gd name="T47" fmla="*/ 6 h 71"/>
                  <a:gd name="T48" fmla="*/ 29 w 136"/>
                  <a:gd name="T49" fmla="*/ 7 h 71"/>
                  <a:gd name="T50" fmla="*/ 30 w 136"/>
                  <a:gd name="T51" fmla="*/ 9 h 71"/>
                  <a:gd name="T52" fmla="*/ 31 w 136"/>
                  <a:gd name="T53" fmla="*/ 10 h 71"/>
                  <a:gd name="T54" fmla="*/ 32 w 136"/>
                  <a:gd name="T55" fmla="*/ 11 h 71"/>
                  <a:gd name="T56" fmla="*/ 33 w 136"/>
                  <a:gd name="T57" fmla="*/ 13 h 71"/>
                  <a:gd name="T58" fmla="*/ 33 w 136"/>
                  <a:gd name="T59" fmla="*/ 13 h 71"/>
                  <a:gd name="T60" fmla="*/ 35 w 136"/>
                  <a:gd name="T61" fmla="*/ 14 h 71"/>
                  <a:gd name="T62" fmla="*/ 35 w 136"/>
                  <a:gd name="T63" fmla="*/ 14 h 71"/>
                  <a:gd name="T64" fmla="*/ 35 w 136"/>
                  <a:gd name="T65" fmla="*/ 15 h 71"/>
                  <a:gd name="T66" fmla="*/ 35 w 136"/>
                  <a:gd name="T67" fmla="*/ 15 h 71"/>
                  <a:gd name="T68" fmla="*/ 33 w 136"/>
                  <a:gd name="T69" fmla="*/ 14 h 71"/>
                  <a:gd name="T70" fmla="*/ 31 w 136"/>
                  <a:gd name="T71" fmla="*/ 14 h 71"/>
                  <a:gd name="T72" fmla="*/ 30 w 136"/>
                  <a:gd name="T73" fmla="*/ 14 h 71"/>
                  <a:gd name="T74" fmla="*/ 29 w 136"/>
                  <a:gd name="T75" fmla="*/ 14 h 71"/>
                  <a:gd name="T76" fmla="*/ 28 w 136"/>
                  <a:gd name="T77" fmla="*/ 14 h 71"/>
                  <a:gd name="T78" fmla="*/ 26 w 136"/>
                  <a:gd name="T79" fmla="*/ 14 h 71"/>
                  <a:gd name="T80" fmla="*/ 24 w 136"/>
                  <a:gd name="T81" fmla="*/ 14 h 71"/>
                  <a:gd name="T82" fmla="*/ 22 w 136"/>
                  <a:gd name="T83" fmla="*/ 14 h 71"/>
                  <a:gd name="T84" fmla="*/ 20 w 136"/>
                  <a:gd name="T85" fmla="*/ 15 h 71"/>
                  <a:gd name="T86" fmla="*/ 19 w 136"/>
                  <a:gd name="T87" fmla="*/ 15 h 71"/>
                  <a:gd name="T88" fmla="*/ 18 w 136"/>
                  <a:gd name="T89" fmla="*/ 15 h 71"/>
                  <a:gd name="T90" fmla="*/ 16 w 136"/>
                  <a:gd name="T91" fmla="*/ 15 h 71"/>
                  <a:gd name="T92" fmla="*/ 15 w 136"/>
                  <a:gd name="T93" fmla="*/ 15 h 71"/>
                  <a:gd name="T94" fmla="*/ 14 w 136"/>
                  <a:gd name="T95" fmla="*/ 16 h 71"/>
                  <a:gd name="T96" fmla="*/ 13 w 136"/>
                  <a:gd name="T97" fmla="*/ 16 h 71"/>
                  <a:gd name="T98" fmla="*/ 12 w 136"/>
                  <a:gd name="T99" fmla="*/ 16 h 71"/>
                  <a:gd name="T100" fmla="*/ 11 w 136"/>
                  <a:gd name="T101" fmla="*/ 17 h 71"/>
                  <a:gd name="T102" fmla="*/ 0 w 136"/>
                  <a:gd name="T103" fmla="*/ 3 h 71"/>
                  <a:gd name="T104" fmla="*/ 0 w 136"/>
                  <a:gd name="T105" fmla="*/ 3 h 7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6" h="71">
                    <a:moveTo>
                      <a:pt x="0" y="14"/>
                    </a:moveTo>
                    <a:lnTo>
                      <a:pt x="2" y="12"/>
                    </a:lnTo>
                    <a:lnTo>
                      <a:pt x="5" y="10"/>
                    </a:lnTo>
                    <a:lnTo>
                      <a:pt x="9" y="10"/>
                    </a:lnTo>
                    <a:lnTo>
                      <a:pt x="13" y="8"/>
                    </a:lnTo>
                    <a:lnTo>
                      <a:pt x="19" y="6"/>
                    </a:lnTo>
                    <a:lnTo>
                      <a:pt x="24" y="6"/>
                    </a:lnTo>
                    <a:lnTo>
                      <a:pt x="30" y="4"/>
                    </a:lnTo>
                    <a:lnTo>
                      <a:pt x="36" y="2"/>
                    </a:lnTo>
                    <a:lnTo>
                      <a:pt x="43" y="2"/>
                    </a:lnTo>
                    <a:lnTo>
                      <a:pt x="51" y="0"/>
                    </a:lnTo>
                    <a:lnTo>
                      <a:pt x="57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1" y="2"/>
                    </a:lnTo>
                    <a:lnTo>
                      <a:pt x="83" y="2"/>
                    </a:lnTo>
                    <a:lnTo>
                      <a:pt x="87" y="4"/>
                    </a:lnTo>
                    <a:lnTo>
                      <a:pt x="89" y="6"/>
                    </a:lnTo>
                    <a:lnTo>
                      <a:pt x="95" y="12"/>
                    </a:lnTo>
                    <a:lnTo>
                      <a:pt x="98" y="15"/>
                    </a:lnTo>
                    <a:lnTo>
                      <a:pt x="102" y="19"/>
                    </a:lnTo>
                    <a:lnTo>
                      <a:pt x="108" y="25"/>
                    </a:lnTo>
                    <a:lnTo>
                      <a:pt x="114" y="31"/>
                    </a:lnTo>
                    <a:lnTo>
                      <a:pt x="117" y="36"/>
                    </a:lnTo>
                    <a:lnTo>
                      <a:pt x="121" y="42"/>
                    </a:lnTo>
                    <a:lnTo>
                      <a:pt x="125" y="46"/>
                    </a:lnTo>
                    <a:lnTo>
                      <a:pt x="129" y="52"/>
                    </a:lnTo>
                    <a:lnTo>
                      <a:pt x="131" y="55"/>
                    </a:lnTo>
                    <a:lnTo>
                      <a:pt x="135" y="59"/>
                    </a:lnTo>
                    <a:lnTo>
                      <a:pt x="136" y="59"/>
                    </a:lnTo>
                    <a:lnTo>
                      <a:pt x="136" y="61"/>
                    </a:lnTo>
                    <a:lnTo>
                      <a:pt x="135" y="61"/>
                    </a:lnTo>
                    <a:lnTo>
                      <a:pt x="129" y="59"/>
                    </a:lnTo>
                    <a:lnTo>
                      <a:pt x="123" y="59"/>
                    </a:lnTo>
                    <a:lnTo>
                      <a:pt x="119" y="59"/>
                    </a:lnTo>
                    <a:lnTo>
                      <a:pt x="114" y="59"/>
                    </a:lnTo>
                    <a:lnTo>
                      <a:pt x="108" y="59"/>
                    </a:lnTo>
                    <a:lnTo>
                      <a:pt x="100" y="59"/>
                    </a:lnTo>
                    <a:lnTo>
                      <a:pt x="93" y="59"/>
                    </a:lnTo>
                    <a:lnTo>
                      <a:pt x="85" y="59"/>
                    </a:lnTo>
                    <a:lnTo>
                      <a:pt x="78" y="61"/>
                    </a:lnTo>
                    <a:lnTo>
                      <a:pt x="74" y="61"/>
                    </a:lnTo>
                    <a:lnTo>
                      <a:pt x="68" y="63"/>
                    </a:lnTo>
                    <a:lnTo>
                      <a:pt x="64" y="63"/>
                    </a:lnTo>
                    <a:lnTo>
                      <a:pt x="60" y="63"/>
                    </a:lnTo>
                    <a:lnTo>
                      <a:pt x="55" y="65"/>
                    </a:lnTo>
                    <a:lnTo>
                      <a:pt x="51" y="67"/>
                    </a:lnTo>
                    <a:lnTo>
                      <a:pt x="45" y="67"/>
                    </a:lnTo>
                    <a:lnTo>
                      <a:pt x="41" y="71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1" name="Freeform 109"/>
              <p:cNvSpPr>
                <a:spLocks/>
              </p:cNvSpPr>
              <p:nvPr/>
            </p:nvSpPr>
            <p:spPr bwMode="auto">
              <a:xfrm>
                <a:off x="2833" y="1805"/>
                <a:ext cx="69" cy="36"/>
              </a:xfrm>
              <a:custGeom>
                <a:avLst/>
                <a:gdLst>
                  <a:gd name="T0" fmla="*/ 0 w 137"/>
                  <a:gd name="T1" fmla="*/ 4 h 70"/>
                  <a:gd name="T2" fmla="*/ 1 w 137"/>
                  <a:gd name="T3" fmla="*/ 4 h 70"/>
                  <a:gd name="T4" fmla="*/ 2 w 137"/>
                  <a:gd name="T5" fmla="*/ 3 h 70"/>
                  <a:gd name="T6" fmla="*/ 3 w 137"/>
                  <a:gd name="T7" fmla="*/ 3 h 70"/>
                  <a:gd name="T8" fmla="*/ 4 w 137"/>
                  <a:gd name="T9" fmla="*/ 3 h 70"/>
                  <a:gd name="T10" fmla="*/ 5 w 137"/>
                  <a:gd name="T11" fmla="*/ 2 h 70"/>
                  <a:gd name="T12" fmla="*/ 7 w 137"/>
                  <a:gd name="T13" fmla="*/ 2 h 70"/>
                  <a:gd name="T14" fmla="*/ 8 w 137"/>
                  <a:gd name="T15" fmla="*/ 1 h 70"/>
                  <a:gd name="T16" fmla="*/ 9 w 137"/>
                  <a:gd name="T17" fmla="*/ 1 h 70"/>
                  <a:gd name="T18" fmla="*/ 11 w 137"/>
                  <a:gd name="T19" fmla="*/ 1 h 70"/>
                  <a:gd name="T20" fmla="*/ 13 w 137"/>
                  <a:gd name="T21" fmla="*/ 1 h 70"/>
                  <a:gd name="T22" fmla="*/ 15 w 137"/>
                  <a:gd name="T23" fmla="*/ 0 h 70"/>
                  <a:gd name="T24" fmla="*/ 17 w 137"/>
                  <a:gd name="T25" fmla="*/ 0 h 70"/>
                  <a:gd name="T26" fmla="*/ 18 w 137"/>
                  <a:gd name="T27" fmla="*/ 0 h 70"/>
                  <a:gd name="T28" fmla="*/ 19 w 137"/>
                  <a:gd name="T29" fmla="*/ 0 h 70"/>
                  <a:gd name="T30" fmla="*/ 20 w 137"/>
                  <a:gd name="T31" fmla="*/ 1 h 70"/>
                  <a:gd name="T32" fmla="*/ 21 w 137"/>
                  <a:gd name="T33" fmla="*/ 1 h 70"/>
                  <a:gd name="T34" fmla="*/ 21 w 137"/>
                  <a:gd name="T35" fmla="*/ 1 h 70"/>
                  <a:gd name="T36" fmla="*/ 22 w 137"/>
                  <a:gd name="T37" fmla="*/ 1 h 70"/>
                  <a:gd name="T38" fmla="*/ 23 w 137"/>
                  <a:gd name="T39" fmla="*/ 2 h 70"/>
                  <a:gd name="T40" fmla="*/ 24 w 137"/>
                  <a:gd name="T41" fmla="*/ 3 h 70"/>
                  <a:gd name="T42" fmla="*/ 25 w 137"/>
                  <a:gd name="T43" fmla="*/ 4 h 70"/>
                  <a:gd name="T44" fmla="*/ 26 w 137"/>
                  <a:gd name="T45" fmla="*/ 6 h 70"/>
                  <a:gd name="T46" fmla="*/ 27 w 137"/>
                  <a:gd name="T47" fmla="*/ 7 h 70"/>
                  <a:gd name="T48" fmla="*/ 29 w 137"/>
                  <a:gd name="T49" fmla="*/ 8 h 70"/>
                  <a:gd name="T50" fmla="*/ 30 w 137"/>
                  <a:gd name="T51" fmla="*/ 10 h 70"/>
                  <a:gd name="T52" fmla="*/ 31 w 137"/>
                  <a:gd name="T53" fmla="*/ 12 h 70"/>
                  <a:gd name="T54" fmla="*/ 32 w 137"/>
                  <a:gd name="T55" fmla="*/ 13 h 70"/>
                  <a:gd name="T56" fmla="*/ 33 w 137"/>
                  <a:gd name="T57" fmla="*/ 14 h 70"/>
                  <a:gd name="T58" fmla="*/ 34 w 137"/>
                  <a:gd name="T59" fmla="*/ 15 h 70"/>
                  <a:gd name="T60" fmla="*/ 34 w 137"/>
                  <a:gd name="T61" fmla="*/ 15 h 70"/>
                  <a:gd name="T62" fmla="*/ 35 w 137"/>
                  <a:gd name="T63" fmla="*/ 16 h 70"/>
                  <a:gd name="T64" fmla="*/ 35 w 137"/>
                  <a:gd name="T65" fmla="*/ 16 h 70"/>
                  <a:gd name="T66" fmla="*/ 34 w 137"/>
                  <a:gd name="T67" fmla="*/ 16 h 70"/>
                  <a:gd name="T68" fmla="*/ 33 w 137"/>
                  <a:gd name="T69" fmla="*/ 16 h 70"/>
                  <a:gd name="T70" fmla="*/ 32 w 137"/>
                  <a:gd name="T71" fmla="*/ 16 h 70"/>
                  <a:gd name="T72" fmla="*/ 30 w 137"/>
                  <a:gd name="T73" fmla="*/ 16 h 70"/>
                  <a:gd name="T74" fmla="*/ 29 w 137"/>
                  <a:gd name="T75" fmla="*/ 16 h 70"/>
                  <a:gd name="T76" fmla="*/ 27 w 137"/>
                  <a:gd name="T77" fmla="*/ 16 h 70"/>
                  <a:gd name="T78" fmla="*/ 26 w 137"/>
                  <a:gd name="T79" fmla="*/ 16 h 70"/>
                  <a:gd name="T80" fmla="*/ 24 w 137"/>
                  <a:gd name="T81" fmla="*/ 16 h 70"/>
                  <a:gd name="T82" fmla="*/ 22 w 137"/>
                  <a:gd name="T83" fmla="*/ 16 h 70"/>
                  <a:gd name="T84" fmla="*/ 20 w 137"/>
                  <a:gd name="T85" fmla="*/ 16 h 70"/>
                  <a:gd name="T86" fmla="*/ 19 w 137"/>
                  <a:gd name="T87" fmla="*/ 16 h 70"/>
                  <a:gd name="T88" fmla="*/ 18 w 137"/>
                  <a:gd name="T89" fmla="*/ 16 h 70"/>
                  <a:gd name="T90" fmla="*/ 16 w 137"/>
                  <a:gd name="T91" fmla="*/ 17 h 70"/>
                  <a:gd name="T92" fmla="*/ 16 w 137"/>
                  <a:gd name="T93" fmla="*/ 17 h 70"/>
                  <a:gd name="T94" fmla="*/ 14 w 137"/>
                  <a:gd name="T95" fmla="*/ 17 h 70"/>
                  <a:gd name="T96" fmla="*/ 13 w 137"/>
                  <a:gd name="T97" fmla="*/ 18 h 70"/>
                  <a:gd name="T98" fmla="*/ 12 w 137"/>
                  <a:gd name="T99" fmla="*/ 18 h 70"/>
                  <a:gd name="T100" fmla="*/ 11 w 137"/>
                  <a:gd name="T101" fmla="*/ 19 h 70"/>
                  <a:gd name="T102" fmla="*/ 0 w 137"/>
                  <a:gd name="T103" fmla="*/ 4 h 70"/>
                  <a:gd name="T104" fmla="*/ 0 w 137"/>
                  <a:gd name="T105" fmla="*/ 4 h 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70">
                    <a:moveTo>
                      <a:pt x="0" y="15"/>
                    </a:moveTo>
                    <a:lnTo>
                      <a:pt x="2" y="13"/>
                    </a:lnTo>
                    <a:lnTo>
                      <a:pt x="7" y="11"/>
                    </a:lnTo>
                    <a:lnTo>
                      <a:pt x="9" y="11"/>
                    </a:lnTo>
                    <a:lnTo>
                      <a:pt x="13" y="9"/>
                    </a:lnTo>
                    <a:lnTo>
                      <a:pt x="19" y="8"/>
                    </a:lnTo>
                    <a:lnTo>
                      <a:pt x="25" y="8"/>
                    </a:lnTo>
                    <a:lnTo>
                      <a:pt x="30" y="4"/>
                    </a:lnTo>
                    <a:lnTo>
                      <a:pt x="36" y="4"/>
                    </a:lnTo>
                    <a:lnTo>
                      <a:pt x="44" y="2"/>
                    </a:lnTo>
                    <a:lnTo>
                      <a:pt x="51" y="2"/>
                    </a:lnTo>
                    <a:lnTo>
                      <a:pt x="57" y="0"/>
                    </a:lnTo>
                    <a:lnTo>
                      <a:pt x="66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78" y="2"/>
                    </a:lnTo>
                    <a:lnTo>
                      <a:pt x="83" y="2"/>
                    </a:lnTo>
                    <a:lnTo>
                      <a:pt x="87" y="4"/>
                    </a:lnTo>
                    <a:lnTo>
                      <a:pt x="91" y="8"/>
                    </a:lnTo>
                    <a:lnTo>
                      <a:pt x="95" y="11"/>
                    </a:lnTo>
                    <a:lnTo>
                      <a:pt x="99" y="15"/>
                    </a:lnTo>
                    <a:lnTo>
                      <a:pt x="102" y="21"/>
                    </a:lnTo>
                    <a:lnTo>
                      <a:pt x="108" y="27"/>
                    </a:lnTo>
                    <a:lnTo>
                      <a:pt x="114" y="32"/>
                    </a:lnTo>
                    <a:lnTo>
                      <a:pt x="118" y="38"/>
                    </a:lnTo>
                    <a:lnTo>
                      <a:pt x="121" y="44"/>
                    </a:lnTo>
                    <a:lnTo>
                      <a:pt x="125" y="48"/>
                    </a:lnTo>
                    <a:lnTo>
                      <a:pt x="129" y="53"/>
                    </a:lnTo>
                    <a:lnTo>
                      <a:pt x="133" y="57"/>
                    </a:lnTo>
                    <a:lnTo>
                      <a:pt x="135" y="59"/>
                    </a:lnTo>
                    <a:lnTo>
                      <a:pt x="137" y="61"/>
                    </a:lnTo>
                    <a:lnTo>
                      <a:pt x="137" y="63"/>
                    </a:lnTo>
                    <a:lnTo>
                      <a:pt x="135" y="61"/>
                    </a:lnTo>
                    <a:lnTo>
                      <a:pt x="129" y="61"/>
                    </a:lnTo>
                    <a:lnTo>
                      <a:pt x="125" y="61"/>
                    </a:lnTo>
                    <a:lnTo>
                      <a:pt x="120" y="61"/>
                    </a:lnTo>
                    <a:lnTo>
                      <a:pt x="114" y="61"/>
                    </a:lnTo>
                    <a:lnTo>
                      <a:pt x="108" y="61"/>
                    </a:lnTo>
                    <a:lnTo>
                      <a:pt x="102" y="61"/>
                    </a:lnTo>
                    <a:lnTo>
                      <a:pt x="95" y="61"/>
                    </a:lnTo>
                    <a:lnTo>
                      <a:pt x="85" y="61"/>
                    </a:lnTo>
                    <a:lnTo>
                      <a:pt x="78" y="63"/>
                    </a:lnTo>
                    <a:lnTo>
                      <a:pt x="74" y="63"/>
                    </a:lnTo>
                    <a:lnTo>
                      <a:pt x="70" y="63"/>
                    </a:lnTo>
                    <a:lnTo>
                      <a:pt x="64" y="65"/>
                    </a:lnTo>
                    <a:lnTo>
                      <a:pt x="61" y="65"/>
                    </a:lnTo>
                    <a:lnTo>
                      <a:pt x="55" y="67"/>
                    </a:lnTo>
                    <a:lnTo>
                      <a:pt x="51" y="68"/>
                    </a:lnTo>
                    <a:lnTo>
                      <a:pt x="45" y="68"/>
                    </a:lnTo>
                    <a:lnTo>
                      <a:pt x="42" y="7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2" name="Freeform 110"/>
              <p:cNvSpPr>
                <a:spLocks/>
              </p:cNvSpPr>
              <p:nvPr/>
            </p:nvSpPr>
            <p:spPr bwMode="auto">
              <a:xfrm>
                <a:off x="2870" y="1859"/>
                <a:ext cx="67" cy="35"/>
              </a:xfrm>
              <a:custGeom>
                <a:avLst/>
                <a:gdLst>
                  <a:gd name="T0" fmla="*/ 0 w 135"/>
                  <a:gd name="T1" fmla="*/ 4 h 71"/>
                  <a:gd name="T2" fmla="*/ 0 w 135"/>
                  <a:gd name="T3" fmla="*/ 3 h 71"/>
                  <a:gd name="T4" fmla="*/ 1 w 135"/>
                  <a:gd name="T5" fmla="*/ 3 h 71"/>
                  <a:gd name="T6" fmla="*/ 2 w 135"/>
                  <a:gd name="T7" fmla="*/ 2 h 71"/>
                  <a:gd name="T8" fmla="*/ 3 w 135"/>
                  <a:gd name="T9" fmla="*/ 2 h 71"/>
                  <a:gd name="T10" fmla="*/ 4 w 135"/>
                  <a:gd name="T11" fmla="*/ 2 h 71"/>
                  <a:gd name="T12" fmla="*/ 6 w 135"/>
                  <a:gd name="T13" fmla="*/ 1 h 71"/>
                  <a:gd name="T14" fmla="*/ 7 w 135"/>
                  <a:gd name="T15" fmla="*/ 1 h 71"/>
                  <a:gd name="T16" fmla="*/ 9 w 135"/>
                  <a:gd name="T17" fmla="*/ 1 h 71"/>
                  <a:gd name="T18" fmla="*/ 10 w 135"/>
                  <a:gd name="T19" fmla="*/ 0 h 71"/>
                  <a:gd name="T20" fmla="*/ 12 w 135"/>
                  <a:gd name="T21" fmla="*/ 0 h 71"/>
                  <a:gd name="T22" fmla="*/ 14 w 135"/>
                  <a:gd name="T23" fmla="*/ 0 h 71"/>
                  <a:gd name="T24" fmla="*/ 16 w 135"/>
                  <a:gd name="T25" fmla="*/ 0 h 71"/>
                  <a:gd name="T26" fmla="*/ 17 w 135"/>
                  <a:gd name="T27" fmla="*/ 0 h 71"/>
                  <a:gd name="T28" fmla="*/ 18 w 135"/>
                  <a:gd name="T29" fmla="*/ 0 h 71"/>
                  <a:gd name="T30" fmla="*/ 19 w 135"/>
                  <a:gd name="T31" fmla="*/ 0 h 71"/>
                  <a:gd name="T32" fmla="*/ 20 w 135"/>
                  <a:gd name="T33" fmla="*/ 0 h 71"/>
                  <a:gd name="T34" fmla="*/ 21 w 135"/>
                  <a:gd name="T35" fmla="*/ 1 h 71"/>
                  <a:gd name="T36" fmla="*/ 23 w 135"/>
                  <a:gd name="T37" fmla="*/ 3 h 71"/>
                  <a:gd name="T38" fmla="*/ 24 w 135"/>
                  <a:gd name="T39" fmla="*/ 4 h 71"/>
                  <a:gd name="T40" fmla="*/ 25 w 135"/>
                  <a:gd name="T41" fmla="*/ 5 h 71"/>
                  <a:gd name="T42" fmla="*/ 26 w 135"/>
                  <a:gd name="T43" fmla="*/ 6 h 71"/>
                  <a:gd name="T44" fmla="*/ 28 w 135"/>
                  <a:gd name="T45" fmla="*/ 8 h 71"/>
                  <a:gd name="T46" fmla="*/ 29 w 135"/>
                  <a:gd name="T47" fmla="*/ 9 h 71"/>
                  <a:gd name="T48" fmla="*/ 30 w 135"/>
                  <a:gd name="T49" fmla="*/ 10 h 71"/>
                  <a:gd name="T50" fmla="*/ 31 w 135"/>
                  <a:gd name="T51" fmla="*/ 12 h 71"/>
                  <a:gd name="T52" fmla="*/ 31 w 135"/>
                  <a:gd name="T53" fmla="*/ 13 h 71"/>
                  <a:gd name="T54" fmla="*/ 33 w 135"/>
                  <a:gd name="T55" fmla="*/ 15 h 71"/>
                  <a:gd name="T56" fmla="*/ 33 w 135"/>
                  <a:gd name="T57" fmla="*/ 15 h 71"/>
                  <a:gd name="T58" fmla="*/ 33 w 135"/>
                  <a:gd name="T59" fmla="*/ 15 h 71"/>
                  <a:gd name="T60" fmla="*/ 31 w 135"/>
                  <a:gd name="T61" fmla="*/ 15 h 71"/>
                  <a:gd name="T62" fmla="*/ 31 w 135"/>
                  <a:gd name="T63" fmla="*/ 15 h 71"/>
                  <a:gd name="T64" fmla="*/ 29 w 135"/>
                  <a:gd name="T65" fmla="*/ 15 h 71"/>
                  <a:gd name="T66" fmla="*/ 28 w 135"/>
                  <a:gd name="T67" fmla="*/ 15 h 71"/>
                  <a:gd name="T68" fmla="*/ 26 w 135"/>
                  <a:gd name="T69" fmla="*/ 15 h 71"/>
                  <a:gd name="T70" fmla="*/ 24 w 135"/>
                  <a:gd name="T71" fmla="*/ 15 h 71"/>
                  <a:gd name="T72" fmla="*/ 23 w 135"/>
                  <a:gd name="T73" fmla="*/ 15 h 71"/>
                  <a:gd name="T74" fmla="*/ 21 w 135"/>
                  <a:gd name="T75" fmla="*/ 15 h 71"/>
                  <a:gd name="T76" fmla="*/ 19 w 135"/>
                  <a:gd name="T77" fmla="*/ 15 h 71"/>
                  <a:gd name="T78" fmla="*/ 18 w 135"/>
                  <a:gd name="T79" fmla="*/ 15 h 71"/>
                  <a:gd name="T80" fmla="*/ 17 w 135"/>
                  <a:gd name="T81" fmla="*/ 15 h 71"/>
                  <a:gd name="T82" fmla="*/ 16 w 135"/>
                  <a:gd name="T83" fmla="*/ 15 h 71"/>
                  <a:gd name="T84" fmla="*/ 14 w 135"/>
                  <a:gd name="T85" fmla="*/ 16 h 71"/>
                  <a:gd name="T86" fmla="*/ 13 w 135"/>
                  <a:gd name="T87" fmla="*/ 16 h 71"/>
                  <a:gd name="T88" fmla="*/ 12 w 135"/>
                  <a:gd name="T89" fmla="*/ 16 h 71"/>
                  <a:gd name="T90" fmla="*/ 11 w 135"/>
                  <a:gd name="T91" fmla="*/ 17 h 71"/>
                  <a:gd name="T92" fmla="*/ 10 w 135"/>
                  <a:gd name="T93" fmla="*/ 17 h 71"/>
                  <a:gd name="T94" fmla="*/ 0 w 135"/>
                  <a:gd name="T95" fmla="*/ 4 h 71"/>
                  <a:gd name="T96" fmla="*/ 0 w 135"/>
                  <a:gd name="T97" fmla="*/ 4 h 7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5" h="71">
                    <a:moveTo>
                      <a:pt x="0" y="16"/>
                    </a:moveTo>
                    <a:lnTo>
                      <a:pt x="2" y="14"/>
                    </a:lnTo>
                    <a:lnTo>
                      <a:pt x="6" y="12"/>
                    </a:lnTo>
                    <a:lnTo>
                      <a:pt x="10" y="10"/>
                    </a:lnTo>
                    <a:lnTo>
                      <a:pt x="13" y="8"/>
                    </a:lnTo>
                    <a:lnTo>
                      <a:pt x="19" y="8"/>
                    </a:lnTo>
                    <a:lnTo>
                      <a:pt x="25" y="6"/>
                    </a:lnTo>
                    <a:lnTo>
                      <a:pt x="29" y="4"/>
                    </a:lnTo>
                    <a:lnTo>
                      <a:pt x="36" y="4"/>
                    </a:lnTo>
                    <a:lnTo>
                      <a:pt x="42" y="2"/>
                    </a:lnTo>
                    <a:lnTo>
                      <a:pt x="49" y="2"/>
                    </a:lnTo>
                    <a:lnTo>
                      <a:pt x="57" y="0"/>
                    </a:lnTo>
                    <a:lnTo>
                      <a:pt x="65" y="0"/>
                    </a:lnTo>
                    <a:lnTo>
                      <a:pt x="68" y="0"/>
                    </a:lnTo>
                    <a:lnTo>
                      <a:pt x="72" y="0"/>
                    </a:lnTo>
                    <a:lnTo>
                      <a:pt x="78" y="2"/>
                    </a:lnTo>
                    <a:lnTo>
                      <a:pt x="82" y="2"/>
                    </a:lnTo>
                    <a:lnTo>
                      <a:pt x="86" y="4"/>
                    </a:lnTo>
                    <a:lnTo>
                      <a:pt x="93" y="12"/>
                    </a:lnTo>
                    <a:lnTo>
                      <a:pt x="97" y="16"/>
                    </a:lnTo>
                    <a:lnTo>
                      <a:pt x="103" y="21"/>
                    </a:lnTo>
                    <a:lnTo>
                      <a:pt x="106" y="27"/>
                    </a:lnTo>
                    <a:lnTo>
                      <a:pt x="112" y="33"/>
                    </a:lnTo>
                    <a:lnTo>
                      <a:pt x="116" y="39"/>
                    </a:lnTo>
                    <a:lnTo>
                      <a:pt x="120" y="42"/>
                    </a:lnTo>
                    <a:lnTo>
                      <a:pt x="124" y="48"/>
                    </a:lnTo>
                    <a:lnTo>
                      <a:pt x="127" y="54"/>
                    </a:lnTo>
                    <a:lnTo>
                      <a:pt x="133" y="61"/>
                    </a:lnTo>
                    <a:lnTo>
                      <a:pt x="135" y="63"/>
                    </a:lnTo>
                    <a:lnTo>
                      <a:pt x="133" y="63"/>
                    </a:lnTo>
                    <a:lnTo>
                      <a:pt x="127" y="61"/>
                    </a:lnTo>
                    <a:lnTo>
                      <a:pt x="124" y="61"/>
                    </a:lnTo>
                    <a:lnTo>
                      <a:pt x="118" y="61"/>
                    </a:lnTo>
                    <a:lnTo>
                      <a:pt x="112" y="61"/>
                    </a:lnTo>
                    <a:lnTo>
                      <a:pt x="106" y="61"/>
                    </a:lnTo>
                    <a:lnTo>
                      <a:pt x="99" y="61"/>
                    </a:lnTo>
                    <a:lnTo>
                      <a:pt x="93" y="61"/>
                    </a:lnTo>
                    <a:lnTo>
                      <a:pt x="86" y="61"/>
                    </a:lnTo>
                    <a:lnTo>
                      <a:pt x="78" y="63"/>
                    </a:lnTo>
                    <a:lnTo>
                      <a:pt x="72" y="63"/>
                    </a:lnTo>
                    <a:lnTo>
                      <a:pt x="68" y="63"/>
                    </a:lnTo>
                    <a:lnTo>
                      <a:pt x="65" y="63"/>
                    </a:lnTo>
                    <a:lnTo>
                      <a:pt x="59" y="65"/>
                    </a:lnTo>
                    <a:lnTo>
                      <a:pt x="53" y="65"/>
                    </a:lnTo>
                    <a:lnTo>
                      <a:pt x="49" y="67"/>
                    </a:lnTo>
                    <a:lnTo>
                      <a:pt x="46" y="69"/>
                    </a:lnTo>
                    <a:lnTo>
                      <a:pt x="40" y="71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3" name="Freeform 111"/>
              <p:cNvSpPr>
                <a:spLocks/>
              </p:cNvSpPr>
              <p:nvPr/>
            </p:nvSpPr>
            <p:spPr bwMode="auto">
              <a:xfrm>
                <a:off x="2907" y="1912"/>
                <a:ext cx="67" cy="34"/>
              </a:xfrm>
              <a:custGeom>
                <a:avLst/>
                <a:gdLst>
                  <a:gd name="T0" fmla="*/ 0 w 135"/>
                  <a:gd name="T1" fmla="*/ 4 h 68"/>
                  <a:gd name="T2" fmla="*/ 0 w 135"/>
                  <a:gd name="T3" fmla="*/ 3 h 68"/>
                  <a:gd name="T4" fmla="*/ 2 w 135"/>
                  <a:gd name="T5" fmla="*/ 3 h 68"/>
                  <a:gd name="T6" fmla="*/ 2 w 135"/>
                  <a:gd name="T7" fmla="*/ 3 h 68"/>
                  <a:gd name="T8" fmla="*/ 3 w 135"/>
                  <a:gd name="T9" fmla="*/ 2 h 68"/>
                  <a:gd name="T10" fmla="*/ 4 w 135"/>
                  <a:gd name="T11" fmla="*/ 2 h 68"/>
                  <a:gd name="T12" fmla="*/ 6 w 135"/>
                  <a:gd name="T13" fmla="*/ 2 h 68"/>
                  <a:gd name="T14" fmla="*/ 7 w 135"/>
                  <a:gd name="T15" fmla="*/ 1 h 68"/>
                  <a:gd name="T16" fmla="*/ 9 w 135"/>
                  <a:gd name="T17" fmla="*/ 1 h 68"/>
                  <a:gd name="T18" fmla="*/ 11 w 135"/>
                  <a:gd name="T19" fmla="*/ 0 h 68"/>
                  <a:gd name="T20" fmla="*/ 12 w 135"/>
                  <a:gd name="T21" fmla="*/ 0 h 68"/>
                  <a:gd name="T22" fmla="*/ 14 w 135"/>
                  <a:gd name="T23" fmla="*/ 0 h 68"/>
                  <a:gd name="T24" fmla="*/ 16 w 135"/>
                  <a:gd name="T25" fmla="*/ 0 h 68"/>
                  <a:gd name="T26" fmla="*/ 17 w 135"/>
                  <a:gd name="T27" fmla="*/ 0 h 68"/>
                  <a:gd name="T28" fmla="*/ 18 w 135"/>
                  <a:gd name="T29" fmla="*/ 0 h 68"/>
                  <a:gd name="T30" fmla="*/ 19 w 135"/>
                  <a:gd name="T31" fmla="*/ 0 h 68"/>
                  <a:gd name="T32" fmla="*/ 20 w 135"/>
                  <a:gd name="T33" fmla="*/ 1 h 68"/>
                  <a:gd name="T34" fmla="*/ 21 w 135"/>
                  <a:gd name="T35" fmla="*/ 1 h 68"/>
                  <a:gd name="T36" fmla="*/ 21 w 135"/>
                  <a:gd name="T37" fmla="*/ 1 h 68"/>
                  <a:gd name="T38" fmla="*/ 22 w 135"/>
                  <a:gd name="T39" fmla="*/ 2 h 68"/>
                  <a:gd name="T40" fmla="*/ 23 w 135"/>
                  <a:gd name="T41" fmla="*/ 3 h 68"/>
                  <a:gd name="T42" fmla="*/ 24 w 135"/>
                  <a:gd name="T43" fmla="*/ 4 h 68"/>
                  <a:gd name="T44" fmla="*/ 25 w 135"/>
                  <a:gd name="T45" fmla="*/ 6 h 68"/>
                  <a:gd name="T46" fmla="*/ 26 w 135"/>
                  <a:gd name="T47" fmla="*/ 7 h 68"/>
                  <a:gd name="T48" fmla="*/ 28 w 135"/>
                  <a:gd name="T49" fmla="*/ 8 h 68"/>
                  <a:gd name="T50" fmla="*/ 29 w 135"/>
                  <a:gd name="T51" fmla="*/ 9 h 68"/>
                  <a:gd name="T52" fmla="*/ 30 w 135"/>
                  <a:gd name="T53" fmla="*/ 11 h 68"/>
                  <a:gd name="T54" fmla="*/ 31 w 135"/>
                  <a:gd name="T55" fmla="*/ 12 h 68"/>
                  <a:gd name="T56" fmla="*/ 31 w 135"/>
                  <a:gd name="T57" fmla="*/ 13 h 68"/>
                  <a:gd name="T58" fmla="*/ 32 w 135"/>
                  <a:gd name="T59" fmla="*/ 14 h 68"/>
                  <a:gd name="T60" fmla="*/ 33 w 135"/>
                  <a:gd name="T61" fmla="*/ 15 h 68"/>
                  <a:gd name="T62" fmla="*/ 33 w 135"/>
                  <a:gd name="T63" fmla="*/ 15 h 68"/>
                  <a:gd name="T64" fmla="*/ 33 w 135"/>
                  <a:gd name="T65" fmla="*/ 16 h 68"/>
                  <a:gd name="T66" fmla="*/ 33 w 135"/>
                  <a:gd name="T67" fmla="*/ 16 h 68"/>
                  <a:gd name="T68" fmla="*/ 31 w 135"/>
                  <a:gd name="T69" fmla="*/ 16 h 68"/>
                  <a:gd name="T70" fmla="*/ 31 w 135"/>
                  <a:gd name="T71" fmla="*/ 15 h 68"/>
                  <a:gd name="T72" fmla="*/ 29 w 135"/>
                  <a:gd name="T73" fmla="*/ 15 h 68"/>
                  <a:gd name="T74" fmla="*/ 28 w 135"/>
                  <a:gd name="T75" fmla="*/ 15 h 68"/>
                  <a:gd name="T76" fmla="*/ 26 w 135"/>
                  <a:gd name="T77" fmla="*/ 15 h 68"/>
                  <a:gd name="T78" fmla="*/ 24 w 135"/>
                  <a:gd name="T79" fmla="*/ 15 h 68"/>
                  <a:gd name="T80" fmla="*/ 23 w 135"/>
                  <a:gd name="T81" fmla="*/ 15 h 68"/>
                  <a:gd name="T82" fmla="*/ 21 w 135"/>
                  <a:gd name="T83" fmla="*/ 15 h 68"/>
                  <a:gd name="T84" fmla="*/ 19 w 135"/>
                  <a:gd name="T85" fmla="*/ 16 h 68"/>
                  <a:gd name="T86" fmla="*/ 18 w 135"/>
                  <a:gd name="T87" fmla="*/ 16 h 68"/>
                  <a:gd name="T88" fmla="*/ 17 w 135"/>
                  <a:gd name="T89" fmla="*/ 16 h 68"/>
                  <a:gd name="T90" fmla="*/ 16 w 135"/>
                  <a:gd name="T91" fmla="*/ 16 h 68"/>
                  <a:gd name="T92" fmla="*/ 14 w 135"/>
                  <a:gd name="T93" fmla="*/ 17 h 68"/>
                  <a:gd name="T94" fmla="*/ 13 w 135"/>
                  <a:gd name="T95" fmla="*/ 17 h 68"/>
                  <a:gd name="T96" fmla="*/ 12 w 135"/>
                  <a:gd name="T97" fmla="*/ 17 h 68"/>
                  <a:gd name="T98" fmla="*/ 11 w 135"/>
                  <a:gd name="T99" fmla="*/ 17 h 68"/>
                  <a:gd name="T100" fmla="*/ 10 w 135"/>
                  <a:gd name="T101" fmla="*/ 17 h 68"/>
                  <a:gd name="T102" fmla="*/ 0 w 135"/>
                  <a:gd name="T103" fmla="*/ 4 h 68"/>
                  <a:gd name="T104" fmla="*/ 0 w 135"/>
                  <a:gd name="T105" fmla="*/ 4 h 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5" h="68">
                    <a:moveTo>
                      <a:pt x="0" y="13"/>
                    </a:moveTo>
                    <a:lnTo>
                      <a:pt x="2" y="11"/>
                    </a:lnTo>
                    <a:lnTo>
                      <a:pt x="8" y="11"/>
                    </a:lnTo>
                    <a:lnTo>
                      <a:pt x="10" y="9"/>
                    </a:lnTo>
                    <a:lnTo>
                      <a:pt x="15" y="8"/>
                    </a:lnTo>
                    <a:lnTo>
                      <a:pt x="19" y="6"/>
                    </a:lnTo>
                    <a:lnTo>
                      <a:pt x="25" y="6"/>
                    </a:lnTo>
                    <a:lnTo>
                      <a:pt x="31" y="4"/>
                    </a:lnTo>
                    <a:lnTo>
                      <a:pt x="36" y="2"/>
                    </a:lnTo>
                    <a:lnTo>
                      <a:pt x="44" y="0"/>
                    </a:lnTo>
                    <a:lnTo>
                      <a:pt x="51" y="0"/>
                    </a:lnTo>
                    <a:lnTo>
                      <a:pt x="57" y="0"/>
                    </a:lnTo>
                    <a:lnTo>
                      <a:pt x="65" y="0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2" y="2"/>
                    </a:lnTo>
                    <a:lnTo>
                      <a:pt x="84" y="2"/>
                    </a:lnTo>
                    <a:lnTo>
                      <a:pt x="86" y="4"/>
                    </a:lnTo>
                    <a:lnTo>
                      <a:pt x="89" y="8"/>
                    </a:lnTo>
                    <a:lnTo>
                      <a:pt x="93" y="11"/>
                    </a:lnTo>
                    <a:lnTo>
                      <a:pt x="97" y="15"/>
                    </a:lnTo>
                    <a:lnTo>
                      <a:pt x="103" y="21"/>
                    </a:lnTo>
                    <a:lnTo>
                      <a:pt x="107" y="25"/>
                    </a:lnTo>
                    <a:lnTo>
                      <a:pt x="112" y="32"/>
                    </a:lnTo>
                    <a:lnTo>
                      <a:pt x="116" y="36"/>
                    </a:lnTo>
                    <a:lnTo>
                      <a:pt x="120" y="42"/>
                    </a:lnTo>
                    <a:lnTo>
                      <a:pt x="124" y="46"/>
                    </a:lnTo>
                    <a:lnTo>
                      <a:pt x="127" y="51"/>
                    </a:lnTo>
                    <a:lnTo>
                      <a:pt x="131" y="55"/>
                    </a:lnTo>
                    <a:lnTo>
                      <a:pt x="133" y="59"/>
                    </a:lnTo>
                    <a:lnTo>
                      <a:pt x="135" y="59"/>
                    </a:lnTo>
                    <a:lnTo>
                      <a:pt x="135" y="61"/>
                    </a:lnTo>
                    <a:lnTo>
                      <a:pt x="133" y="61"/>
                    </a:lnTo>
                    <a:lnTo>
                      <a:pt x="127" y="61"/>
                    </a:lnTo>
                    <a:lnTo>
                      <a:pt x="124" y="59"/>
                    </a:lnTo>
                    <a:lnTo>
                      <a:pt x="118" y="59"/>
                    </a:lnTo>
                    <a:lnTo>
                      <a:pt x="112" y="59"/>
                    </a:lnTo>
                    <a:lnTo>
                      <a:pt x="107" y="59"/>
                    </a:lnTo>
                    <a:lnTo>
                      <a:pt x="99" y="59"/>
                    </a:lnTo>
                    <a:lnTo>
                      <a:pt x="93" y="59"/>
                    </a:lnTo>
                    <a:lnTo>
                      <a:pt x="86" y="59"/>
                    </a:lnTo>
                    <a:lnTo>
                      <a:pt x="78" y="61"/>
                    </a:lnTo>
                    <a:lnTo>
                      <a:pt x="72" y="61"/>
                    </a:lnTo>
                    <a:lnTo>
                      <a:pt x="69" y="63"/>
                    </a:lnTo>
                    <a:lnTo>
                      <a:pt x="65" y="63"/>
                    </a:lnTo>
                    <a:lnTo>
                      <a:pt x="59" y="65"/>
                    </a:lnTo>
                    <a:lnTo>
                      <a:pt x="53" y="65"/>
                    </a:lnTo>
                    <a:lnTo>
                      <a:pt x="50" y="67"/>
                    </a:lnTo>
                    <a:lnTo>
                      <a:pt x="46" y="67"/>
                    </a:lnTo>
                    <a:lnTo>
                      <a:pt x="40" y="68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4" name="Freeform 112"/>
              <p:cNvSpPr>
                <a:spLocks/>
              </p:cNvSpPr>
              <p:nvPr/>
            </p:nvSpPr>
            <p:spPr bwMode="auto">
              <a:xfrm>
                <a:off x="2943" y="1963"/>
                <a:ext cx="68" cy="35"/>
              </a:xfrm>
              <a:custGeom>
                <a:avLst/>
                <a:gdLst>
                  <a:gd name="T0" fmla="*/ 0 w 137"/>
                  <a:gd name="T1" fmla="*/ 4 h 68"/>
                  <a:gd name="T2" fmla="*/ 0 w 137"/>
                  <a:gd name="T3" fmla="*/ 3 h 68"/>
                  <a:gd name="T4" fmla="*/ 1 w 137"/>
                  <a:gd name="T5" fmla="*/ 3 h 68"/>
                  <a:gd name="T6" fmla="*/ 2 w 137"/>
                  <a:gd name="T7" fmla="*/ 2 h 68"/>
                  <a:gd name="T8" fmla="*/ 3 w 137"/>
                  <a:gd name="T9" fmla="*/ 2 h 68"/>
                  <a:gd name="T10" fmla="*/ 4 w 137"/>
                  <a:gd name="T11" fmla="*/ 2 h 68"/>
                  <a:gd name="T12" fmla="*/ 6 w 137"/>
                  <a:gd name="T13" fmla="*/ 1 h 68"/>
                  <a:gd name="T14" fmla="*/ 7 w 137"/>
                  <a:gd name="T15" fmla="*/ 1 h 68"/>
                  <a:gd name="T16" fmla="*/ 9 w 137"/>
                  <a:gd name="T17" fmla="*/ 1 h 68"/>
                  <a:gd name="T18" fmla="*/ 11 w 137"/>
                  <a:gd name="T19" fmla="*/ 0 h 68"/>
                  <a:gd name="T20" fmla="*/ 13 w 137"/>
                  <a:gd name="T21" fmla="*/ 0 h 68"/>
                  <a:gd name="T22" fmla="*/ 14 w 137"/>
                  <a:gd name="T23" fmla="*/ 0 h 68"/>
                  <a:gd name="T24" fmla="*/ 16 w 137"/>
                  <a:gd name="T25" fmla="*/ 0 h 68"/>
                  <a:gd name="T26" fmla="*/ 17 w 137"/>
                  <a:gd name="T27" fmla="*/ 0 h 68"/>
                  <a:gd name="T28" fmla="*/ 18 w 137"/>
                  <a:gd name="T29" fmla="*/ 0 h 68"/>
                  <a:gd name="T30" fmla="*/ 20 w 137"/>
                  <a:gd name="T31" fmla="*/ 0 h 68"/>
                  <a:gd name="T32" fmla="*/ 21 w 137"/>
                  <a:gd name="T33" fmla="*/ 0 h 68"/>
                  <a:gd name="T34" fmla="*/ 21 w 137"/>
                  <a:gd name="T35" fmla="*/ 0 h 68"/>
                  <a:gd name="T36" fmla="*/ 22 w 137"/>
                  <a:gd name="T37" fmla="*/ 1 h 68"/>
                  <a:gd name="T38" fmla="*/ 23 w 137"/>
                  <a:gd name="T39" fmla="*/ 2 h 68"/>
                  <a:gd name="T40" fmla="*/ 23 w 137"/>
                  <a:gd name="T41" fmla="*/ 3 h 68"/>
                  <a:gd name="T42" fmla="*/ 24 w 137"/>
                  <a:gd name="T43" fmla="*/ 4 h 68"/>
                  <a:gd name="T44" fmla="*/ 25 w 137"/>
                  <a:gd name="T45" fmla="*/ 6 h 68"/>
                  <a:gd name="T46" fmla="*/ 27 w 137"/>
                  <a:gd name="T47" fmla="*/ 6 h 68"/>
                  <a:gd name="T48" fmla="*/ 28 w 137"/>
                  <a:gd name="T49" fmla="*/ 8 h 68"/>
                  <a:gd name="T50" fmla="*/ 29 w 137"/>
                  <a:gd name="T51" fmla="*/ 10 h 68"/>
                  <a:gd name="T52" fmla="*/ 30 w 137"/>
                  <a:gd name="T53" fmla="*/ 11 h 68"/>
                  <a:gd name="T54" fmla="*/ 31 w 137"/>
                  <a:gd name="T55" fmla="*/ 12 h 68"/>
                  <a:gd name="T56" fmla="*/ 32 w 137"/>
                  <a:gd name="T57" fmla="*/ 14 h 68"/>
                  <a:gd name="T58" fmla="*/ 33 w 137"/>
                  <a:gd name="T59" fmla="*/ 14 h 68"/>
                  <a:gd name="T60" fmla="*/ 33 w 137"/>
                  <a:gd name="T61" fmla="*/ 15 h 68"/>
                  <a:gd name="T62" fmla="*/ 34 w 137"/>
                  <a:gd name="T63" fmla="*/ 16 h 68"/>
                  <a:gd name="T64" fmla="*/ 34 w 137"/>
                  <a:gd name="T65" fmla="*/ 16 h 68"/>
                  <a:gd name="T66" fmla="*/ 33 w 137"/>
                  <a:gd name="T67" fmla="*/ 16 h 68"/>
                  <a:gd name="T68" fmla="*/ 32 w 137"/>
                  <a:gd name="T69" fmla="*/ 16 h 68"/>
                  <a:gd name="T70" fmla="*/ 31 w 137"/>
                  <a:gd name="T71" fmla="*/ 16 h 68"/>
                  <a:gd name="T72" fmla="*/ 30 w 137"/>
                  <a:gd name="T73" fmla="*/ 16 h 68"/>
                  <a:gd name="T74" fmla="*/ 28 w 137"/>
                  <a:gd name="T75" fmla="*/ 16 h 68"/>
                  <a:gd name="T76" fmla="*/ 27 w 137"/>
                  <a:gd name="T77" fmla="*/ 16 h 68"/>
                  <a:gd name="T78" fmla="*/ 25 w 137"/>
                  <a:gd name="T79" fmla="*/ 16 h 68"/>
                  <a:gd name="T80" fmla="*/ 23 w 137"/>
                  <a:gd name="T81" fmla="*/ 16 h 68"/>
                  <a:gd name="T82" fmla="*/ 21 w 137"/>
                  <a:gd name="T83" fmla="*/ 16 h 68"/>
                  <a:gd name="T84" fmla="*/ 19 w 137"/>
                  <a:gd name="T85" fmla="*/ 16 h 68"/>
                  <a:gd name="T86" fmla="*/ 18 w 137"/>
                  <a:gd name="T87" fmla="*/ 16 h 68"/>
                  <a:gd name="T88" fmla="*/ 17 w 137"/>
                  <a:gd name="T89" fmla="*/ 16 h 68"/>
                  <a:gd name="T90" fmla="*/ 16 w 137"/>
                  <a:gd name="T91" fmla="*/ 16 h 68"/>
                  <a:gd name="T92" fmla="*/ 15 w 137"/>
                  <a:gd name="T93" fmla="*/ 16 h 68"/>
                  <a:gd name="T94" fmla="*/ 13 w 137"/>
                  <a:gd name="T95" fmla="*/ 16 h 68"/>
                  <a:gd name="T96" fmla="*/ 13 w 137"/>
                  <a:gd name="T97" fmla="*/ 17 h 68"/>
                  <a:gd name="T98" fmla="*/ 12 w 137"/>
                  <a:gd name="T99" fmla="*/ 18 h 68"/>
                  <a:gd name="T100" fmla="*/ 10 w 137"/>
                  <a:gd name="T101" fmla="*/ 18 h 68"/>
                  <a:gd name="T102" fmla="*/ 0 w 137"/>
                  <a:gd name="T103" fmla="*/ 4 h 68"/>
                  <a:gd name="T104" fmla="*/ 0 w 137"/>
                  <a:gd name="T105" fmla="*/ 4 h 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68">
                    <a:moveTo>
                      <a:pt x="0" y="13"/>
                    </a:moveTo>
                    <a:lnTo>
                      <a:pt x="2" y="11"/>
                    </a:lnTo>
                    <a:lnTo>
                      <a:pt x="6" y="9"/>
                    </a:lnTo>
                    <a:lnTo>
                      <a:pt x="10" y="7"/>
                    </a:lnTo>
                    <a:lnTo>
                      <a:pt x="14" y="7"/>
                    </a:lnTo>
                    <a:lnTo>
                      <a:pt x="19" y="5"/>
                    </a:lnTo>
                    <a:lnTo>
                      <a:pt x="25" y="3"/>
                    </a:lnTo>
                    <a:lnTo>
                      <a:pt x="31" y="3"/>
                    </a:lnTo>
                    <a:lnTo>
                      <a:pt x="38" y="2"/>
                    </a:lnTo>
                    <a:lnTo>
                      <a:pt x="44" y="0"/>
                    </a:lnTo>
                    <a:lnTo>
                      <a:pt x="52" y="0"/>
                    </a:lnTo>
                    <a:lnTo>
                      <a:pt x="59" y="0"/>
                    </a:lnTo>
                    <a:lnTo>
                      <a:pt x="67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80" y="0"/>
                    </a:lnTo>
                    <a:lnTo>
                      <a:pt x="84" y="0"/>
                    </a:lnTo>
                    <a:lnTo>
                      <a:pt x="86" y="0"/>
                    </a:lnTo>
                    <a:lnTo>
                      <a:pt x="88" y="3"/>
                    </a:lnTo>
                    <a:lnTo>
                      <a:pt x="92" y="5"/>
                    </a:lnTo>
                    <a:lnTo>
                      <a:pt x="95" y="9"/>
                    </a:lnTo>
                    <a:lnTo>
                      <a:pt x="99" y="15"/>
                    </a:lnTo>
                    <a:lnTo>
                      <a:pt x="103" y="21"/>
                    </a:lnTo>
                    <a:lnTo>
                      <a:pt x="109" y="24"/>
                    </a:lnTo>
                    <a:lnTo>
                      <a:pt x="114" y="32"/>
                    </a:lnTo>
                    <a:lnTo>
                      <a:pt x="118" y="36"/>
                    </a:lnTo>
                    <a:lnTo>
                      <a:pt x="122" y="41"/>
                    </a:lnTo>
                    <a:lnTo>
                      <a:pt x="126" y="47"/>
                    </a:lnTo>
                    <a:lnTo>
                      <a:pt x="130" y="53"/>
                    </a:lnTo>
                    <a:lnTo>
                      <a:pt x="133" y="55"/>
                    </a:lnTo>
                    <a:lnTo>
                      <a:pt x="135" y="59"/>
                    </a:lnTo>
                    <a:lnTo>
                      <a:pt x="137" y="60"/>
                    </a:lnTo>
                    <a:lnTo>
                      <a:pt x="137" y="62"/>
                    </a:lnTo>
                    <a:lnTo>
                      <a:pt x="135" y="60"/>
                    </a:lnTo>
                    <a:lnTo>
                      <a:pt x="130" y="60"/>
                    </a:lnTo>
                    <a:lnTo>
                      <a:pt x="126" y="60"/>
                    </a:lnTo>
                    <a:lnTo>
                      <a:pt x="120" y="60"/>
                    </a:lnTo>
                    <a:lnTo>
                      <a:pt x="114" y="60"/>
                    </a:lnTo>
                    <a:lnTo>
                      <a:pt x="109" y="60"/>
                    </a:lnTo>
                    <a:lnTo>
                      <a:pt x="101" y="60"/>
                    </a:lnTo>
                    <a:lnTo>
                      <a:pt x="93" y="60"/>
                    </a:lnTo>
                    <a:lnTo>
                      <a:pt x="86" y="60"/>
                    </a:lnTo>
                    <a:lnTo>
                      <a:pt x="78" y="60"/>
                    </a:lnTo>
                    <a:lnTo>
                      <a:pt x="74" y="60"/>
                    </a:lnTo>
                    <a:lnTo>
                      <a:pt x="71" y="60"/>
                    </a:lnTo>
                    <a:lnTo>
                      <a:pt x="65" y="62"/>
                    </a:lnTo>
                    <a:lnTo>
                      <a:pt x="61" y="62"/>
                    </a:lnTo>
                    <a:lnTo>
                      <a:pt x="55" y="62"/>
                    </a:lnTo>
                    <a:lnTo>
                      <a:pt x="52" y="64"/>
                    </a:lnTo>
                    <a:lnTo>
                      <a:pt x="48" y="66"/>
                    </a:lnTo>
                    <a:lnTo>
                      <a:pt x="42" y="68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5" name="Freeform 113"/>
              <p:cNvSpPr>
                <a:spLocks/>
              </p:cNvSpPr>
              <p:nvPr/>
            </p:nvSpPr>
            <p:spPr bwMode="auto">
              <a:xfrm>
                <a:off x="2979" y="2017"/>
                <a:ext cx="68" cy="34"/>
              </a:xfrm>
              <a:custGeom>
                <a:avLst/>
                <a:gdLst>
                  <a:gd name="T0" fmla="*/ 0 w 136"/>
                  <a:gd name="T1" fmla="*/ 3 h 69"/>
                  <a:gd name="T2" fmla="*/ 0 w 136"/>
                  <a:gd name="T3" fmla="*/ 3 h 69"/>
                  <a:gd name="T4" fmla="*/ 2 w 136"/>
                  <a:gd name="T5" fmla="*/ 2 h 69"/>
                  <a:gd name="T6" fmla="*/ 2 w 136"/>
                  <a:gd name="T7" fmla="*/ 2 h 69"/>
                  <a:gd name="T8" fmla="*/ 4 w 136"/>
                  <a:gd name="T9" fmla="*/ 2 h 69"/>
                  <a:gd name="T10" fmla="*/ 5 w 136"/>
                  <a:gd name="T11" fmla="*/ 1 h 69"/>
                  <a:gd name="T12" fmla="*/ 6 w 136"/>
                  <a:gd name="T13" fmla="*/ 1 h 69"/>
                  <a:gd name="T14" fmla="*/ 7 w 136"/>
                  <a:gd name="T15" fmla="*/ 1 h 69"/>
                  <a:gd name="T16" fmla="*/ 9 w 136"/>
                  <a:gd name="T17" fmla="*/ 0 h 69"/>
                  <a:gd name="T18" fmla="*/ 11 w 136"/>
                  <a:gd name="T19" fmla="*/ 0 h 69"/>
                  <a:gd name="T20" fmla="*/ 13 w 136"/>
                  <a:gd name="T21" fmla="*/ 0 h 69"/>
                  <a:gd name="T22" fmla="*/ 15 w 136"/>
                  <a:gd name="T23" fmla="*/ 0 h 69"/>
                  <a:gd name="T24" fmla="*/ 16 w 136"/>
                  <a:gd name="T25" fmla="*/ 0 h 69"/>
                  <a:gd name="T26" fmla="*/ 17 w 136"/>
                  <a:gd name="T27" fmla="*/ 0 h 69"/>
                  <a:gd name="T28" fmla="*/ 19 w 136"/>
                  <a:gd name="T29" fmla="*/ 0 h 69"/>
                  <a:gd name="T30" fmla="*/ 20 w 136"/>
                  <a:gd name="T31" fmla="*/ 0 h 69"/>
                  <a:gd name="T32" fmla="*/ 21 w 136"/>
                  <a:gd name="T33" fmla="*/ 0 h 69"/>
                  <a:gd name="T34" fmla="*/ 22 w 136"/>
                  <a:gd name="T35" fmla="*/ 1 h 69"/>
                  <a:gd name="T36" fmla="*/ 24 w 136"/>
                  <a:gd name="T37" fmla="*/ 2 h 69"/>
                  <a:gd name="T38" fmla="*/ 25 w 136"/>
                  <a:gd name="T39" fmla="*/ 3 h 69"/>
                  <a:gd name="T40" fmla="*/ 26 w 136"/>
                  <a:gd name="T41" fmla="*/ 4 h 69"/>
                  <a:gd name="T42" fmla="*/ 27 w 136"/>
                  <a:gd name="T43" fmla="*/ 6 h 69"/>
                  <a:gd name="T44" fmla="*/ 28 w 136"/>
                  <a:gd name="T45" fmla="*/ 7 h 69"/>
                  <a:gd name="T46" fmla="*/ 29 w 136"/>
                  <a:gd name="T47" fmla="*/ 9 h 69"/>
                  <a:gd name="T48" fmla="*/ 30 w 136"/>
                  <a:gd name="T49" fmla="*/ 10 h 69"/>
                  <a:gd name="T50" fmla="*/ 31 w 136"/>
                  <a:gd name="T51" fmla="*/ 11 h 69"/>
                  <a:gd name="T52" fmla="*/ 33 w 136"/>
                  <a:gd name="T53" fmla="*/ 12 h 69"/>
                  <a:gd name="T54" fmla="*/ 33 w 136"/>
                  <a:gd name="T55" fmla="*/ 13 h 69"/>
                  <a:gd name="T56" fmla="*/ 34 w 136"/>
                  <a:gd name="T57" fmla="*/ 14 h 69"/>
                  <a:gd name="T58" fmla="*/ 34 w 136"/>
                  <a:gd name="T59" fmla="*/ 14 h 69"/>
                  <a:gd name="T60" fmla="*/ 34 w 136"/>
                  <a:gd name="T61" fmla="*/ 15 h 69"/>
                  <a:gd name="T62" fmla="*/ 34 w 136"/>
                  <a:gd name="T63" fmla="*/ 14 h 69"/>
                  <a:gd name="T64" fmla="*/ 32 w 136"/>
                  <a:gd name="T65" fmla="*/ 14 h 69"/>
                  <a:gd name="T66" fmla="*/ 31 w 136"/>
                  <a:gd name="T67" fmla="*/ 14 h 69"/>
                  <a:gd name="T68" fmla="*/ 30 w 136"/>
                  <a:gd name="T69" fmla="*/ 14 h 69"/>
                  <a:gd name="T70" fmla="*/ 29 w 136"/>
                  <a:gd name="T71" fmla="*/ 14 h 69"/>
                  <a:gd name="T72" fmla="*/ 27 w 136"/>
                  <a:gd name="T73" fmla="*/ 14 h 69"/>
                  <a:gd name="T74" fmla="*/ 25 w 136"/>
                  <a:gd name="T75" fmla="*/ 14 h 69"/>
                  <a:gd name="T76" fmla="*/ 24 w 136"/>
                  <a:gd name="T77" fmla="*/ 14 h 69"/>
                  <a:gd name="T78" fmla="*/ 22 w 136"/>
                  <a:gd name="T79" fmla="*/ 14 h 69"/>
                  <a:gd name="T80" fmla="*/ 20 w 136"/>
                  <a:gd name="T81" fmla="*/ 14 h 69"/>
                  <a:gd name="T82" fmla="*/ 18 w 136"/>
                  <a:gd name="T83" fmla="*/ 14 h 69"/>
                  <a:gd name="T84" fmla="*/ 17 w 136"/>
                  <a:gd name="T85" fmla="*/ 15 h 69"/>
                  <a:gd name="T86" fmla="*/ 16 w 136"/>
                  <a:gd name="T87" fmla="*/ 15 h 69"/>
                  <a:gd name="T88" fmla="*/ 15 w 136"/>
                  <a:gd name="T89" fmla="*/ 15 h 69"/>
                  <a:gd name="T90" fmla="*/ 14 w 136"/>
                  <a:gd name="T91" fmla="*/ 15 h 69"/>
                  <a:gd name="T92" fmla="*/ 13 w 136"/>
                  <a:gd name="T93" fmla="*/ 16 h 69"/>
                  <a:gd name="T94" fmla="*/ 12 w 136"/>
                  <a:gd name="T95" fmla="*/ 16 h 69"/>
                  <a:gd name="T96" fmla="*/ 10 w 136"/>
                  <a:gd name="T97" fmla="*/ 17 h 69"/>
                  <a:gd name="T98" fmla="*/ 0 w 136"/>
                  <a:gd name="T99" fmla="*/ 3 h 69"/>
                  <a:gd name="T100" fmla="*/ 0 w 136"/>
                  <a:gd name="T101" fmla="*/ 3 h 6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36" h="69">
                    <a:moveTo>
                      <a:pt x="0" y="13"/>
                    </a:moveTo>
                    <a:lnTo>
                      <a:pt x="0" y="12"/>
                    </a:lnTo>
                    <a:lnTo>
                      <a:pt x="5" y="10"/>
                    </a:lnTo>
                    <a:lnTo>
                      <a:pt x="7" y="10"/>
                    </a:lnTo>
                    <a:lnTo>
                      <a:pt x="13" y="8"/>
                    </a:lnTo>
                    <a:lnTo>
                      <a:pt x="17" y="6"/>
                    </a:lnTo>
                    <a:lnTo>
                      <a:pt x="24" y="6"/>
                    </a:lnTo>
                    <a:lnTo>
                      <a:pt x="28" y="4"/>
                    </a:lnTo>
                    <a:lnTo>
                      <a:pt x="36" y="2"/>
                    </a:lnTo>
                    <a:lnTo>
                      <a:pt x="43" y="0"/>
                    </a:lnTo>
                    <a:lnTo>
                      <a:pt x="49" y="0"/>
                    </a:lnTo>
                    <a:lnTo>
                      <a:pt x="57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1" y="0"/>
                    </a:lnTo>
                    <a:lnTo>
                      <a:pt x="87" y="4"/>
                    </a:lnTo>
                    <a:lnTo>
                      <a:pt x="95" y="10"/>
                    </a:lnTo>
                    <a:lnTo>
                      <a:pt x="98" y="13"/>
                    </a:lnTo>
                    <a:lnTo>
                      <a:pt x="102" y="19"/>
                    </a:lnTo>
                    <a:lnTo>
                      <a:pt x="106" y="25"/>
                    </a:lnTo>
                    <a:lnTo>
                      <a:pt x="112" y="31"/>
                    </a:lnTo>
                    <a:lnTo>
                      <a:pt x="115" y="36"/>
                    </a:lnTo>
                    <a:lnTo>
                      <a:pt x="119" y="42"/>
                    </a:lnTo>
                    <a:lnTo>
                      <a:pt x="123" y="46"/>
                    </a:lnTo>
                    <a:lnTo>
                      <a:pt x="129" y="51"/>
                    </a:lnTo>
                    <a:lnTo>
                      <a:pt x="131" y="55"/>
                    </a:lnTo>
                    <a:lnTo>
                      <a:pt x="134" y="57"/>
                    </a:lnTo>
                    <a:lnTo>
                      <a:pt x="134" y="59"/>
                    </a:lnTo>
                    <a:lnTo>
                      <a:pt x="136" y="61"/>
                    </a:lnTo>
                    <a:lnTo>
                      <a:pt x="134" y="59"/>
                    </a:lnTo>
                    <a:lnTo>
                      <a:pt x="127" y="59"/>
                    </a:lnTo>
                    <a:lnTo>
                      <a:pt x="123" y="59"/>
                    </a:lnTo>
                    <a:lnTo>
                      <a:pt x="119" y="59"/>
                    </a:lnTo>
                    <a:lnTo>
                      <a:pt x="114" y="59"/>
                    </a:lnTo>
                    <a:lnTo>
                      <a:pt x="108" y="59"/>
                    </a:lnTo>
                    <a:lnTo>
                      <a:pt x="100" y="59"/>
                    </a:lnTo>
                    <a:lnTo>
                      <a:pt x="93" y="59"/>
                    </a:lnTo>
                    <a:lnTo>
                      <a:pt x="85" y="59"/>
                    </a:lnTo>
                    <a:lnTo>
                      <a:pt x="77" y="59"/>
                    </a:lnTo>
                    <a:lnTo>
                      <a:pt x="72" y="59"/>
                    </a:lnTo>
                    <a:lnTo>
                      <a:pt x="68" y="61"/>
                    </a:lnTo>
                    <a:lnTo>
                      <a:pt x="64" y="61"/>
                    </a:lnTo>
                    <a:lnTo>
                      <a:pt x="58" y="63"/>
                    </a:lnTo>
                    <a:lnTo>
                      <a:pt x="53" y="63"/>
                    </a:lnTo>
                    <a:lnTo>
                      <a:pt x="49" y="65"/>
                    </a:lnTo>
                    <a:lnTo>
                      <a:pt x="45" y="67"/>
                    </a:lnTo>
                    <a:lnTo>
                      <a:pt x="39" y="6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6" name="Freeform 114"/>
              <p:cNvSpPr>
                <a:spLocks/>
              </p:cNvSpPr>
              <p:nvPr/>
            </p:nvSpPr>
            <p:spPr bwMode="auto">
              <a:xfrm>
                <a:off x="3016" y="2069"/>
                <a:ext cx="68" cy="34"/>
              </a:xfrm>
              <a:custGeom>
                <a:avLst/>
                <a:gdLst>
                  <a:gd name="T0" fmla="*/ 0 w 137"/>
                  <a:gd name="T1" fmla="*/ 4 h 68"/>
                  <a:gd name="T2" fmla="*/ 0 w 137"/>
                  <a:gd name="T3" fmla="*/ 3 h 68"/>
                  <a:gd name="T4" fmla="*/ 1 w 137"/>
                  <a:gd name="T5" fmla="*/ 3 h 68"/>
                  <a:gd name="T6" fmla="*/ 1 w 137"/>
                  <a:gd name="T7" fmla="*/ 3 h 68"/>
                  <a:gd name="T8" fmla="*/ 3 w 137"/>
                  <a:gd name="T9" fmla="*/ 2 h 68"/>
                  <a:gd name="T10" fmla="*/ 4 w 137"/>
                  <a:gd name="T11" fmla="*/ 2 h 68"/>
                  <a:gd name="T12" fmla="*/ 6 w 137"/>
                  <a:gd name="T13" fmla="*/ 2 h 68"/>
                  <a:gd name="T14" fmla="*/ 7 w 137"/>
                  <a:gd name="T15" fmla="*/ 1 h 68"/>
                  <a:gd name="T16" fmla="*/ 9 w 137"/>
                  <a:gd name="T17" fmla="*/ 1 h 68"/>
                  <a:gd name="T18" fmla="*/ 10 w 137"/>
                  <a:gd name="T19" fmla="*/ 0 h 68"/>
                  <a:gd name="T20" fmla="*/ 12 w 137"/>
                  <a:gd name="T21" fmla="*/ 0 h 68"/>
                  <a:gd name="T22" fmla="*/ 14 w 137"/>
                  <a:gd name="T23" fmla="*/ 0 h 68"/>
                  <a:gd name="T24" fmla="*/ 16 w 137"/>
                  <a:gd name="T25" fmla="*/ 0 h 68"/>
                  <a:gd name="T26" fmla="*/ 17 w 137"/>
                  <a:gd name="T27" fmla="*/ 0 h 68"/>
                  <a:gd name="T28" fmla="*/ 18 w 137"/>
                  <a:gd name="T29" fmla="*/ 0 h 68"/>
                  <a:gd name="T30" fmla="*/ 19 w 137"/>
                  <a:gd name="T31" fmla="*/ 0 h 68"/>
                  <a:gd name="T32" fmla="*/ 20 w 137"/>
                  <a:gd name="T33" fmla="*/ 0 h 68"/>
                  <a:gd name="T34" fmla="*/ 20 w 137"/>
                  <a:gd name="T35" fmla="*/ 0 h 68"/>
                  <a:gd name="T36" fmla="*/ 21 w 137"/>
                  <a:gd name="T37" fmla="*/ 1 h 68"/>
                  <a:gd name="T38" fmla="*/ 22 w 137"/>
                  <a:gd name="T39" fmla="*/ 2 h 68"/>
                  <a:gd name="T40" fmla="*/ 23 w 137"/>
                  <a:gd name="T41" fmla="*/ 3 h 68"/>
                  <a:gd name="T42" fmla="*/ 24 w 137"/>
                  <a:gd name="T43" fmla="*/ 4 h 68"/>
                  <a:gd name="T44" fmla="*/ 25 w 137"/>
                  <a:gd name="T45" fmla="*/ 6 h 68"/>
                  <a:gd name="T46" fmla="*/ 26 w 137"/>
                  <a:gd name="T47" fmla="*/ 7 h 68"/>
                  <a:gd name="T48" fmla="*/ 28 w 137"/>
                  <a:gd name="T49" fmla="*/ 8 h 68"/>
                  <a:gd name="T50" fmla="*/ 29 w 137"/>
                  <a:gd name="T51" fmla="*/ 9 h 68"/>
                  <a:gd name="T52" fmla="*/ 29 w 137"/>
                  <a:gd name="T53" fmla="*/ 11 h 68"/>
                  <a:gd name="T54" fmla="*/ 30 w 137"/>
                  <a:gd name="T55" fmla="*/ 12 h 68"/>
                  <a:gd name="T56" fmla="*/ 32 w 137"/>
                  <a:gd name="T57" fmla="*/ 13 h 68"/>
                  <a:gd name="T58" fmla="*/ 32 w 137"/>
                  <a:gd name="T59" fmla="*/ 14 h 68"/>
                  <a:gd name="T60" fmla="*/ 33 w 137"/>
                  <a:gd name="T61" fmla="*/ 15 h 68"/>
                  <a:gd name="T62" fmla="*/ 33 w 137"/>
                  <a:gd name="T63" fmla="*/ 16 h 68"/>
                  <a:gd name="T64" fmla="*/ 34 w 137"/>
                  <a:gd name="T65" fmla="*/ 16 h 68"/>
                  <a:gd name="T66" fmla="*/ 33 w 137"/>
                  <a:gd name="T67" fmla="*/ 16 h 68"/>
                  <a:gd name="T68" fmla="*/ 31 w 137"/>
                  <a:gd name="T69" fmla="*/ 16 h 68"/>
                  <a:gd name="T70" fmla="*/ 30 w 137"/>
                  <a:gd name="T71" fmla="*/ 15 h 68"/>
                  <a:gd name="T72" fmla="*/ 29 w 137"/>
                  <a:gd name="T73" fmla="*/ 15 h 68"/>
                  <a:gd name="T74" fmla="*/ 28 w 137"/>
                  <a:gd name="T75" fmla="*/ 15 h 68"/>
                  <a:gd name="T76" fmla="*/ 27 w 137"/>
                  <a:gd name="T77" fmla="*/ 15 h 68"/>
                  <a:gd name="T78" fmla="*/ 25 w 137"/>
                  <a:gd name="T79" fmla="*/ 15 h 68"/>
                  <a:gd name="T80" fmla="*/ 23 w 137"/>
                  <a:gd name="T81" fmla="*/ 15 h 68"/>
                  <a:gd name="T82" fmla="*/ 21 w 137"/>
                  <a:gd name="T83" fmla="*/ 16 h 68"/>
                  <a:gd name="T84" fmla="*/ 19 w 137"/>
                  <a:gd name="T85" fmla="*/ 16 h 68"/>
                  <a:gd name="T86" fmla="*/ 18 w 137"/>
                  <a:gd name="T87" fmla="*/ 16 h 68"/>
                  <a:gd name="T88" fmla="*/ 17 w 137"/>
                  <a:gd name="T89" fmla="*/ 16 h 68"/>
                  <a:gd name="T90" fmla="*/ 16 w 137"/>
                  <a:gd name="T91" fmla="*/ 16 h 68"/>
                  <a:gd name="T92" fmla="*/ 14 w 137"/>
                  <a:gd name="T93" fmla="*/ 16 h 68"/>
                  <a:gd name="T94" fmla="*/ 13 w 137"/>
                  <a:gd name="T95" fmla="*/ 16 h 68"/>
                  <a:gd name="T96" fmla="*/ 12 w 137"/>
                  <a:gd name="T97" fmla="*/ 17 h 68"/>
                  <a:gd name="T98" fmla="*/ 11 w 137"/>
                  <a:gd name="T99" fmla="*/ 17 h 68"/>
                  <a:gd name="T100" fmla="*/ 10 w 137"/>
                  <a:gd name="T101" fmla="*/ 17 h 68"/>
                  <a:gd name="T102" fmla="*/ 0 w 137"/>
                  <a:gd name="T103" fmla="*/ 4 h 68"/>
                  <a:gd name="T104" fmla="*/ 0 w 137"/>
                  <a:gd name="T105" fmla="*/ 4 h 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68">
                    <a:moveTo>
                      <a:pt x="0" y="13"/>
                    </a:moveTo>
                    <a:lnTo>
                      <a:pt x="0" y="11"/>
                    </a:lnTo>
                    <a:lnTo>
                      <a:pt x="5" y="11"/>
                    </a:lnTo>
                    <a:lnTo>
                      <a:pt x="7" y="9"/>
                    </a:lnTo>
                    <a:lnTo>
                      <a:pt x="13" y="7"/>
                    </a:lnTo>
                    <a:lnTo>
                      <a:pt x="17" y="5"/>
                    </a:lnTo>
                    <a:lnTo>
                      <a:pt x="24" y="5"/>
                    </a:lnTo>
                    <a:lnTo>
                      <a:pt x="28" y="4"/>
                    </a:lnTo>
                    <a:lnTo>
                      <a:pt x="36" y="2"/>
                    </a:lnTo>
                    <a:lnTo>
                      <a:pt x="41" y="0"/>
                    </a:lnTo>
                    <a:lnTo>
                      <a:pt x="49" y="0"/>
                    </a:lnTo>
                    <a:lnTo>
                      <a:pt x="57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1" y="0"/>
                    </a:lnTo>
                    <a:lnTo>
                      <a:pt x="83" y="0"/>
                    </a:lnTo>
                    <a:lnTo>
                      <a:pt x="87" y="4"/>
                    </a:lnTo>
                    <a:lnTo>
                      <a:pt x="89" y="5"/>
                    </a:lnTo>
                    <a:lnTo>
                      <a:pt x="95" y="11"/>
                    </a:lnTo>
                    <a:lnTo>
                      <a:pt x="99" y="15"/>
                    </a:lnTo>
                    <a:lnTo>
                      <a:pt x="102" y="21"/>
                    </a:lnTo>
                    <a:lnTo>
                      <a:pt x="106" y="26"/>
                    </a:lnTo>
                    <a:lnTo>
                      <a:pt x="112" y="32"/>
                    </a:lnTo>
                    <a:lnTo>
                      <a:pt x="116" y="36"/>
                    </a:lnTo>
                    <a:lnTo>
                      <a:pt x="119" y="42"/>
                    </a:lnTo>
                    <a:lnTo>
                      <a:pt x="123" y="47"/>
                    </a:lnTo>
                    <a:lnTo>
                      <a:pt x="129" y="51"/>
                    </a:lnTo>
                    <a:lnTo>
                      <a:pt x="131" y="55"/>
                    </a:lnTo>
                    <a:lnTo>
                      <a:pt x="135" y="59"/>
                    </a:lnTo>
                    <a:lnTo>
                      <a:pt x="135" y="61"/>
                    </a:lnTo>
                    <a:lnTo>
                      <a:pt x="137" y="61"/>
                    </a:lnTo>
                    <a:lnTo>
                      <a:pt x="135" y="61"/>
                    </a:lnTo>
                    <a:lnTo>
                      <a:pt x="127" y="61"/>
                    </a:lnTo>
                    <a:lnTo>
                      <a:pt x="123" y="59"/>
                    </a:lnTo>
                    <a:lnTo>
                      <a:pt x="119" y="59"/>
                    </a:lnTo>
                    <a:lnTo>
                      <a:pt x="114" y="59"/>
                    </a:lnTo>
                    <a:lnTo>
                      <a:pt x="108" y="59"/>
                    </a:lnTo>
                    <a:lnTo>
                      <a:pt x="100" y="59"/>
                    </a:lnTo>
                    <a:lnTo>
                      <a:pt x="93" y="59"/>
                    </a:lnTo>
                    <a:lnTo>
                      <a:pt x="85" y="61"/>
                    </a:lnTo>
                    <a:lnTo>
                      <a:pt x="78" y="61"/>
                    </a:lnTo>
                    <a:lnTo>
                      <a:pt x="72" y="61"/>
                    </a:lnTo>
                    <a:lnTo>
                      <a:pt x="68" y="62"/>
                    </a:lnTo>
                    <a:lnTo>
                      <a:pt x="64" y="62"/>
                    </a:lnTo>
                    <a:lnTo>
                      <a:pt x="59" y="64"/>
                    </a:lnTo>
                    <a:lnTo>
                      <a:pt x="53" y="64"/>
                    </a:lnTo>
                    <a:lnTo>
                      <a:pt x="49" y="66"/>
                    </a:lnTo>
                    <a:lnTo>
                      <a:pt x="45" y="66"/>
                    </a:lnTo>
                    <a:lnTo>
                      <a:pt x="40" y="68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Freeform 115"/>
              <p:cNvSpPr>
                <a:spLocks/>
              </p:cNvSpPr>
              <p:nvPr/>
            </p:nvSpPr>
            <p:spPr bwMode="auto">
              <a:xfrm>
                <a:off x="3050" y="2122"/>
                <a:ext cx="68" cy="34"/>
              </a:xfrm>
              <a:custGeom>
                <a:avLst/>
                <a:gdLst>
                  <a:gd name="T0" fmla="*/ 0 w 137"/>
                  <a:gd name="T1" fmla="*/ 3 h 69"/>
                  <a:gd name="T2" fmla="*/ 0 w 137"/>
                  <a:gd name="T3" fmla="*/ 3 h 69"/>
                  <a:gd name="T4" fmla="*/ 1 w 137"/>
                  <a:gd name="T5" fmla="*/ 2 h 69"/>
                  <a:gd name="T6" fmla="*/ 2 w 137"/>
                  <a:gd name="T7" fmla="*/ 2 h 69"/>
                  <a:gd name="T8" fmla="*/ 3 w 137"/>
                  <a:gd name="T9" fmla="*/ 2 h 69"/>
                  <a:gd name="T10" fmla="*/ 4 w 137"/>
                  <a:gd name="T11" fmla="*/ 1 h 69"/>
                  <a:gd name="T12" fmla="*/ 6 w 137"/>
                  <a:gd name="T13" fmla="*/ 1 h 69"/>
                  <a:gd name="T14" fmla="*/ 7 w 137"/>
                  <a:gd name="T15" fmla="*/ 0 h 69"/>
                  <a:gd name="T16" fmla="*/ 9 w 137"/>
                  <a:gd name="T17" fmla="*/ 0 h 69"/>
                  <a:gd name="T18" fmla="*/ 11 w 137"/>
                  <a:gd name="T19" fmla="*/ 0 h 69"/>
                  <a:gd name="T20" fmla="*/ 12 w 137"/>
                  <a:gd name="T21" fmla="*/ 0 h 69"/>
                  <a:gd name="T22" fmla="*/ 14 w 137"/>
                  <a:gd name="T23" fmla="*/ 0 h 69"/>
                  <a:gd name="T24" fmla="*/ 16 w 137"/>
                  <a:gd name="T25" fmla="*/ 0 h 69"/>
                  <a:gd name="T26" fmla="*/ 17 w 137"/>
                  <a:gd name="T27" fmla="*/ 0 h 69"/>
                  <a:gd name="T28" fmla="*/ 18 w 137"/>
                  <a:gd name="T29" fmla="*/ 0 h 69"/>
                  <a:gd name="T30" fmla="*/ 20 w 137"/>
                  <a:gd name="T31" fmla="*/ 0 h 69"/>
                  <a:gd name="T32" fmla="*/ 21 w 137"/>
                  <a:gd name="T33" fmla="*/ 0 h 69"/>
                  <a:gd name="T34" fmla="*/ 22 w 137"/>
                  <a:gd name="T35" fmla="*/ 1 h 69"/>
                  <a:gd name="T36" fmla="*/ 23 w 137"/>
                  <a:gd name="T37" fmla="*/ 3 h 69"/>
                  <a:gd name="T38" fmla="*/ 24 w 137"/>
                  <a:gd name="T39" fmla="*/ 3 h 69"/>
                  <a:gd name="T40" fmla="*/ 26 w 137"/>
                  <a:gd name="T41" fmla="*/ 5 h 69"/>
                  <a:gd name="T42" fmla="*/ 27 w 137"/>
                  <a:gd name="T43" fmla="*/ 6 h 69"/>
                  <a:gd name="T44" fmla="*/ 28 w 137"/>
                  <a:gd name="T45" fmla="*/ 8 h 69"/>
                  <a:gd name="T46" fmla="*/ 29 w 137"/>
                  <a:gd name="T47" fmla="*/ 9 h 69"/>
                  <a:gd name="T48" fmla="*/ 30 w 137"/>
                  <a:gd name="T49" fmla="*/ 10 h 69"/>
                  <a:gd name="T50" fmla="*/ 31 w 137"/>
                  <a:gd name="T51" fmla="*/ 12 h 69"/>
                  <a:gd name="T52" fmla="*/ 32 w 137"/>
                  <a:gd name="T53" fmla="*/ 13 h 69"/>
                  <a:gd name="T54" fmla="*/ 33 w 137"/>
                  <a:gd name="T55" fmla="*/ 13 h 69"/>
                  <a:gd name="T56" fmla="*/ 33 w 137"/>
                  <a:gd name="T57" fmla="*/ 14 h 69"/>
                  <a:gd name="T58" fmla="*/ 34 w 137"/>
                  <a:gd name="T59" fmla="*/ 15 h 69"/>
                  <a:gd name="T60" fmla="*/ 34 w 137"/>
                  <a:gd name="T61" fmla="*/ 15 h 69"/>
                  <a:gd name="T62" fmla="*/ 33 w 137"/>
                  <a:gd name="T63" fmla="*/ 15 h 69"/>
                  <a:gd name="T64" fmla="*/ 32 w 137"/>
                  <a:gd name="T65" fmla="*/ 15 h 69"/>
                  <a:gd name="T66" fmla="*/ 31 w 137"/>
                  <a:gd name="T67" fmla="*/ 14 h 69"/>
                  <a:gd name="T68" fmla="*/ 30 w 137"/>
                  <a:gd name="T69" fmla="*/ 14 h 69"/>
                  <a:gd name="T70" fmla="*/ 28 w 137"/>
                  <a:gd name="T71" fmla="*/ 14 h 69"/>
                  <a:gd name="T72" fmla="*/ 27 w 137"/>
                  <a:gd name="T73" fmla="*/ 14 h 69"/>
                  <a:gd name="T74" fmla="*/ 25 w 137"/>
                  <a:gd name="T75" fmla="*/ 14 h 69"/>
                  <a:gd name="T76" fmla="*/ 23 w 137"/>
                  <a:gd name="T77" fmla="*/ 14 h 69"/>
                  <a:gd name="T78" fmla="*/ 21 w 137"/>
                  <a:gd name="T79" fmla="*/ 14 h 69"/>
                  <a:gd name="T80" fmla="*/ 19 w 137"/>
                  <a:gd name="T81" fmla="*/ 15 h 69"/>
                  <a:gd name="T82" fmla="*/ 18 w 137"/>
                  <a:gd name="T83" fmla="*/ 15 h 69"/>
                  <a:gd name="T84" fmla="*/ 17 w 137"/>
                  <a:gd name="T85" fmla="*/ 15 h 69"/>
                  <a:gd name="T86" fmla="*/ 16 w 137"/>
                  <a:gd name="T87" fmla="*/ 15 h 69"/>
                  <a:gd name="T88" fmla="*/ 15 w 137"/>
                  <a:gd name="T89" fmla="*/ 16 h 69"/>
                  <a:gd name="T90" fmla="*/ 13 w 137"/>
                  <a:gd name="T91" fmla="*/ 16 h 69"/>
                  <a:gd name="T92" fmla="*/ 12 w 137"/>
                  <a:gd name="T93" fmla="*/ 16 h 69"/>
                  <a:gd name="T94" fmla="*/ 11 w 137"/>
                  <a:gd name="T95" fmla="*/ 16 h 69"/>
                  <a:gd name="T96" fmla="*/ 10 w 137"/>
                  <a:gd name="T97" fmla="*/ 17 h 69"/>
                  <a:gd name="T98" fmla="*/ 0 w 137"/>
                  <a:gd name="T99" fmla="*/ 3 h 69"/>
                  <a:gd name="T100" fmla="*/ 0 w 137"/>
                  <a:gd name="T101" fmla="*/ 3 h 6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37" h="69">
                    <a:moveTo>
                      <a:pt x="0" y="13"/>
                    </a:moveTo>
                    <a:lnTo>
                      <a:pt x="2" y="12"/>
                    </a:lnTo>
                    <a:lnTo>
                      <a:pt x="6" y="10"/>
                    </a:lnTo>
                    <a:lnTo>
                      <a:pt x="10" y="8"/>
                    </a:lnTo>
                    <a:lnTo>
                      <a:pt x="13" y="8"/>
                    </a:lnTo>
                    <a:lnTo>
                      <a:pt x="19" y="6"/>
                    </a:lnTo>
                    <a:lnTo>
                      <a:pt x="25" y="4"/>
                    </a:lnTo>
                    <a:lnTo>
                      <a:pt x="31" y="2"/>
                    </a:lnTo>
                    <a:lnTo>
                      <a:pt x="38" y="2"/>
                    </a:lnTo>
                    <a:lnTo>
                      <a:pt x="44" y="0"/>
                    </a:lnTo>
                    <a:lnTo>
                      <a:pt x="51" y="0"/>
                    </a:lnTo>
                    <a:lnTo>
                      <a:pt x="59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80" y="0"/>
                    </a:lnTo>
                    <a:lnTo>
                      <a:pt x="84" y="2"/>
                    </a:lnTo>
                    <a:lnTo>
                      <a:pt x="88" y="4"/>
                    </a:lnTo>
                    <a:lnTo>
                      <a:pt x="95" y="12"/>
                    </a:lnTo>
                    <a:lnTo>
                      <a:pt x="99" y="15"/>
                    </a:lnTo>
                    <a:lnTo>
                      <a:pt x="105" y="21"/>
                    </a:lnTo>
                    <a:lnTo>
                      <a:pt x="108" y="25"/>
                    </a:lnTo>
                    <a:lnTo>
                      <a:pt x="114" y="33"/>
                    </a:lnTo>
                    <a:lnTo>
                      <a:pt x="118" y="36"/>
                    </a:lnTo>
                    <a:lnTo>
                      <a:pt x="122" y="42"/>
                    </a:lnTo>
                    <a:lnTo>
                      <a:pt x="126" y="48"/>
                    </a:lnTo>
                    <a:lnTo>
                      <a:pt x="129" y="52"/>
                    </a:lnTo>
                    <a:lnTo>
                      <a:pt x="133" y="55"/>
                    </a:lnTo>
                    <a:lnTo>
                      <a:pt x="135" y="59"/>
                    </a:lnTo>
                    <a:lnTo>
                      <a:pt x="137" y="61"/>
                    </a:lnTo>
                    <a:lnTo>
                      <a:pt x="135" y="61"/>
                    </a:lnTo>
                    <a:lnTo>
                      <a:pt x="129" y="61"/>
                    </a:lnTo>
                    <a:lnTo>
                      <a:pt x="126" y="59"/>
                    </a:lnTo>
                    <a:lnTo>
                      <a:pt x="120" y="59"/>
                    </a:lnTo>
                    <a:lnTo>
                      <a:pt x="114" y="59"/>
                    </a:lnTo>
                    <a:lnTo>
                      <a:pt x="108" y="59"/>
                    </a:lnTo>
                    <a:lnTo>
                      <a:pt x="101" y="59"/>
                    </a:lnTo>
                    <a:lnTo>
                      <a:pt x="93" y="59"/>
                    </a:lnTo>
                    <a:lnTo>
                      <a:pt x="86" y="59"/>
                    </a:lnTo>
                    <a:lnTo>
                      <a:pt x="78" y="61"/>
                    </a:lnTo>
                    <a:lnTo>
                      <a:pt x="74" y="61"/>
                    </a:lnTo>
                    <a:lnTo>
                      <a:pt x="70" y="61"/>
                    </a:lnTo>
                    <a:lnTo>
                      <a:pt x="65" y="63"/>
                    </a:lnTo>
                    <a:lnTo>
                      <a:pt x="61" y="65"/>
                    </a:lnTo>
                    <a:lnTo>
                      <a:pt x="55" y="65"/>
                    </a:lnTo>
                    <a:lnTo>
                      <a:pt x="51" y="67"/>
                    </a:lnTo>
                    <a:lnTo>
                      <a:pt x="46" y="67"/>
                    </a:lnTo>
                    <a:lnTo>
                      <a:pt x="42" y="6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Freeform 116"/>
              <p:cNvSpPr>
                <a:spLocks/>
              </p:cNvSpPr>
              <p:nvPr/>
            </p:nvSpPr>
            <p:spPr bwMode="auto">
              <a:xfrm>
                <a:off x="3086" y="2174"/>
                <a:ext cx="69" cy="36"/>
              </a:xfrm>
              <a:custGeom>
                <a:avLst/>
                <a:gdLst>
                  <a:gd name="T0" fmla="*/ 0 w 137"/>
                  <a:gd name="T1" fmla="*/ 4 h 70"/>
                  <a:gd name="T2" fmla="*/ 1 w 137"/>
                  <a:gd name="T3" fmla="*/ 4 h 70"/>
                  <a:gd name="T4" fmla="*/ 2 w 137"/>
                  <a:gd name="T5" fmla="*/ 3 h 70"/>
                  <a:gd name="T6" fmla="*/ 3 w 137"/>
                  <a:gd name="T7" fmla="*/ 3 h 70"/>
                  <a:gd name="T8" fmla="*/ 4 w 137"/>
                  <a:gd name="T9" fmla="*/ 2 h 70"/>
                  <a:gd name="T10" fmla="*/ 5 w 137"/>
                  <a:gd name="T11" fmla="*/ 2 h 70"/>
                  <a:gd name="T12" fmla="*/ 7 w 137"/>
                  <a:gd name="T13" fmla="*/ 2 h 70"/>
                  <a:gd name="T14" fmla="*/ 8 w 137"/>
                  <a:gd name="T15" fmla="*/ 1 h 70"/>
                  <a:gd name="T16" fmla="*/ 9 w 137"/>
                  <a:gd name="T17" fmla="*/ 1 h 70"/>
                  <a:gd name="T18" fmla="*/ 11 w 137"/>
                  <a:gd name="T19" fmla="*/ 1 h 70"/>
                  <a:gd name="T20" fmla="*/ 13 w 137"/>
                  <a:gd name="T21" fmla="*/ 1 h 70"/>
                  <a:gd name="T22" fmla="*/ 15 w 137"/>
                  <a:gd name="T23" fmla="*/ 0 h 70"/>
                  <a:gd name="T24" fmla="*/ 17 w 137"/>
                  <a:gd name="T25" fmla="*/ 0 h 70"/>
                  <a:gd name="T26" fmla="*/ 18 w 137"/>
                  <a:gd name="T27" fmla="*/ 0 h 70"/>
                  <a:gd name="T28" fmla="*/ 19 w 137"/>
                  <a:gd name="T29" fmla="*/ 0 h 70"/>
                  <a:gd name="T30" fmla="*/ 20 w 137"/>
                  <a:gd name="T31" fmla="*/ 1 h 70"/>
                  <a:gd name="T32" fmla="*/ 21 w 137"/>
                  <a:gd name="T33" fmla="*/ 1 h 70"/>
                  <a:gd name="T34" fmla="*/ 21 w 137"/>
                  <a:gd name="T35" fmla="*/ 1 h 70"/>
                  <a:gd name="T36" fmla="*/ 22 w 137"/>
                  <a:gd name="T37" fmla="*/ 1 h 70"/>
                  <a:gd name="T38" fmla="*/ 23 w 137"/>
                  <a:gd name="T39" fmla="*/ 2 h 70"/>
                  <a:gd name="T40" fmla="*/ 24 w 137"/>
                  <a:gd name="T41" fmla="*/ 3 h 70"/>
                  <a:gd name="T42" fmla="*/ 25 w 137"/>
                  <a:gd name="T43" fmla="*/ 4 h 70"/>
                  <a:gd name="T44" fmla="*/ 26 w 137"/>
                  <a:gd name="T45" fmla="*/ 6 h 70"/>
                  <a:gd name="T46" fmla="*/ 27 w 137"/>
                  <a:gd name="T47" fmla="*/ 7 h 70"/>
                  <a:gd name="T48" fmla="*/ 28 w 137"/>
                  <a:gd name="T49" fmla="*/ 8 h 70"/>
                  <a:gd name="T50" fmla="*/ 29 w 137"/>
                  <a:gd name="T51" fmla="*/ 10 h 70"/>
                  <a:gd name="T52" fmla="*/ 30 w 137"/>
                  <a:gd name="T53" fmla="*/ 11 h 70"/>
                  <a:gd name="T54" fmla="*/ 31 w 137"/>
                  <a:gd name="T55" fmla="*/ 12 h 70"/>
                  <a:gd name="T56" fmla="*/ 33 w 137"/>
                  <a:gd name="T57" fmla="*/ 13 h 70"/>
                  <a:gd name="T58" fmla="*/ 33 w 137"/>
                  <a:gd name="T59" fmla="*/ 14 h 70"/>
                  <a:gd name="T60" fmla="*/ 34 w 137"/>
                  <a:gd name="T61" fmla="*/ 15 h 70"/>
                  <a:gd name="T62" fmla="*/ 34 w 137"/>
                  <a:gd name="T63" fmla="*/ 16 h 70"/>
                  <a:gd name="T64" fmla="*/ 35 w 137"/>
                  <a:gd name="T65" fmla="*/ 16 h 70"/>
                  <a:gd name="T66" fmla="*/ 34 w 137"/>
                  <a:gd name="T67" fmla="*/ 16 h 70"/>
                  <a:gd name="T68" fmla="*/ 32 w 137"/>
                  <a:gd name="T69" fmla="*/ 16 h 70"/>
                  <a:gd name="T70" fmla="*/ 31 w 137"/>
                  <a:gd name="T71" fmla="*/ 15 h 70"/>
                  <a:gd name="T72" fmla="*/ 30 w 137"/>
                  <a:gd name="T73" fmla="*/ 15 h 70"/>
                  <a:gd name="T74" fmla="*/ 29 w 137"/>
                  <a:gd name="T75" fmla="*/ 15 h 70"/>
                  <a:gd name="T76" fmla="*/ 28 w 137"/>
                  <a:gd name="T77" fmla="*/ 15 h 70"/>
                  <a:gd name="T78" fmla="*/ 26 w 137"/>
                  <a:gd name="T79" fmla="*/ 15 h 70"/>
                  <a:gd name="T80" fmla="*/ 24 w 137"/>
                  <a:gd name="T81" fmla="*/ 15 h 70"/>
                  <a:gd name="T82" fmla="*/ 22 w 137"/>
                  <a:gd name="T83" fmla="*/ 15 h 70"/>
                  <a:gd name="T84" fmla="*/ 20 w 137"/>
                  <a:gd name="T85" fmla="*/ 16 h 70"/>
                  <a:gd name="T86" fmla="*/ 19 w 137"/>
                  <a:gd name="T87" fmla="*/ 16 h 70"/>
                  <a:gd name="T88" fmla="*/ 18 w 137"/>
                  <a:gd name="T89" fmla="*/ 16 h 70"/>
                  <a:gd name="T90" fmla="*/ 17 w 137"/>
                  <a:gd name="T91" fmla="*/ 16 h 70"/>
                  <a:gd name="T92" fmla="*/ 15 w 137"/>
                  <a:gd name="T93" fmla="*/ 17 h 70"/>
                  <a:gd name="T94" fmla="*/ 14 w 137"/>
                  <a:gd name="T95" fmla="*/ 17 h 70"/>
                  <a:gd name="T96" fmla="*/ 13 w 137"/>
                  <a:gd name="T97" fmla="*/ 17 h 70"/>
                  <a:gd name="T98" fmla="*/ 12 w 137"/>
                  <a:gd name="T99" fmla="*/ 18 h 70"/>
                  <a:gd name="T100" fmla="*/ 10 w 137"/>
                  <a:gd name="T101" fmla="*/ 19 h 70"/>
                  <a:gd name="T102" fmla="*/ 0 w 137"/>
                  <a:gd name="T103" fmla="*/ 4 h 70"/>
                  <a:gd name="T104" fmla="*/ 0 w 137"/>
                  <a:gd name="T105" fmla="*/ 4 h 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70">
                    <a:moveTo>
                      <a:pt x="0" y="13"/>
                    </a:moveTo>
                    <a:lnTo>
                      <a:pt x="2" y="13"/>
                    </a:lnTo>
                    <a:lnTo>
                      <a:pt x="8" y="11"/>
                    </a:lnTo>
                    <a:lnTo>
                      <a:pt x="10" y="9"/>
                    </a:lnTo>
                    <a:lnTo>
                      <a:pt x="16" y="7"/>
                    </a:lnTo>
                    <a:lnTo>
                      <a:pt x="19" y="5"/>
                    </a:lnTo>
                    <a:lnTo>
                      <a:pt x="25" y="5"/>
                    </a:lnTo>
                    <a:lnTo>
                      <a:pt x="31" y="4"/>
                    </a:lnTo>
                    <a:lnTo>
                      <a:pt x="36" y="4"/>
                    </a:lnTo>
                    <a:lnTo>
                      <a:pt x="44" y="2"/>
                    </a:lnTo>
                    <a:lnTo>
                      <a:pt x="52" y="2"/>
                    </a:lnTo>
                    <a:lnTo>
                      <a:pt x="57" y="0"/>
                    </a:lnTo>
                    <a:lnTo>
                      <a:pt x="67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8" y="2"/>
                    </a:lnTo>
                    <a:lnTo>
                      <a:pt x="82" y="2"/>
                    </a:lnTo>
                    <a:lnTo>
                      <a:pt x="84" y="2"/>
                    </a:lnTo>
                    <a:lnTo>
                      <a:pt x="88" y="4"/>
                    </a:lnTo>
                    <a:lnTo>
                      <a:pt x="90" y="7"/>
                    </a:lnTo>
                    <a:lnTo>
                      <a:pt x="95" y="11"/>
                    </a:lnTo>
                    <a:lnTo>
                      <a:pt x="99" y="15"/>
                    </a:lnTo>
                    <a:lnTo>
                      <a:pt x="103" y="21"/>
                    </a:lnTo>
                    <a:lnTo>
                      <a:pt x="107" y="26"/>
                    </a:lnTo>
                    <a:lnTo>
                      <a:pt x="112" y="32"/>
                    </a:lnTo>
                    <a:lnTo>
                      <a:pt x="116" y="38"/>
                    </a:lnTo>
                    <a:lnTo>
                      <a:pt x="120" y="42"/>
                    </a:lnTo>
                    <a:lnTo>
                      <a:pt x="124" y="47"/>
                    </a:lnTo>
                    <a:lnTo>
                      <a:pt x="130" y="51"/>
                    </a:lnTo>
                    <a:lnTo>
                      <a:pt x="131" y="55"/>
                    </a:lnTo>
                    <a:lnTo>
                      <a:pt x="135" y="59"/>
                    </a:lnTo>
                    <a:lnTo>
                      <a:pt x="135" y="61"/>
                    </a:lnTo>
                    <a:lnTo>
                      <a:pt x="137" y="63"/>
                    </a:lnTo>
                    <a:lnTo>
                      <a:pt x="135" y="61"/>
                    </a:lnTo>
                    <a:lnTo>
                      <a:pt x="128" y="61"/>
                    </a:lnTo>
                    <a:lnTo>
                      <a:pt x="124" y="59"/>
                    </a:lnTo>
                    <a:lnTo>
                      <a:pt x="120" y="59"/>
                    </a:lnTo>
                    <a:lnTo>
                      <a:pt x="114" y="59"/>
                    </a:lnTo>
                    <a:lnTo>
                      <a:pt x="109" y="59"/>
                    </a:lnTo>
                    <a:lnTo>
                      <a:pt x="101" y="59"/>
                    </a:lnTo>
                    <a:lnTo>
                      <a:pt x="93" y="59"/>
                    </a:lnTo>
                    <a:lnTo>
                      <a:pt x="86" y="59"/>
                    </a:lnTo>
                    <a:lnTo>
                      <a:pt x="78" y="61"/>
                    </a:lnTo>
                    <a:lnTo>
                      <a:pt x="73" y="61"/>
                    </a:lnTo>
                    <a:lnTo>
                      <a:pt x="69" y="63"/>
                    </a:lnTo>
                    <a:lnTo>
                      <a:pt x="65" y="63"/>
                    </a:lnTo>
                    <a:lnTo>
                      <a:pt x="59" y="64"/>
                    </a:lnTo>
                    <a:lnTo>
                      <a:pt x="54" y="64"/>
                    </a:lnTo>
                    <a:lnTo>
                      <a:pt x="50" y="66"/>
                    </a:lnTo>
                    <a:lnTo>
                      <a:pt x="46" y="68"/>
                    </a:lnTo>
                    <a:lnTo>
                      <a:pt x="40" y="7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9" name="Freeform 117"/>
              <p:cNvSpPr>
                <a:spLocks/>
              </p:cNvSpPr>
              <p:nvPr/>
            </p:nvSpPr>
            <p:spPr bwMode="auto">
              <a:xfrm>
                <a:off x="3120" y="2227"/>
                <a:ext cx="69" cy="34"/>
              </a:xfrm>
              <a:custGeom>
                <a:avLst/>
                <a:gdLst>
                  <a:gd name="T0" fmla="*/ 0 w 137"/>
                  <a:gd name="T1" fmla="*/ 3 h 69"/>
                  <a:gd name="T2" fmla="*/ 1 w 137"/>
                  <a:gd name="T3" fmla="*/ 3 h 69"/>
                  <a:gd name="T4" fmla="*/ 2 w 137"/>
                  <a:gd name="T5" fmla="*/ 3 h 69"/>
                  <a:gd name="T6" fmla="*/ 3 w 137"/>
                  <a:gd name="T7" fmla="*/ 2 h 69"/>
                  <a:gd name="T8" fmla="*/ 4 w 137"/>
                  <a:gd name="T9" fmla="*/ 2 h 69"/>
                  <a:gd name="T10" fmla="*/ 5 w 137"/>
                  <a:gd name="T11" fmla="*/ 1 h 69"/>
                  <a:gd name="T12" fmla="*/ 6 w 137"/>
                  <a:gd name="T13" fmla="*/ 1 h 69"/>
                  <a:gd name="T14" fmla="*/ 8 w 137"/>
                  <a:gd name="T15" fmla="*/ 1 h 69"/>
                  <a:gd name="T16" fmla="*/ 9 w 137"/>
                  <a:gd name="T17" fmla="*/ 0 h 69"/>
                  <a:gd name="T18" fmla="*/ 11 w 137"/>
                  <a:gd name="T19" fmla="*/ 0 h 69"/>
                  <a:gd name="T20" fmla="*/ 13 w 137"/>
                  <a:gd name="T21" fmla="*/ 0 h 69"/>
                  <a:gd name="T22" fmla="*/ 15 w 137"/>
                  <a:gd name="T23" fmla="*/ 0 h 69"/>
                  <a:gd name="T24" fmla="*/ 17 w 137"/>
                  <a:gd name="T25" fmla="*/ 0 h 69"/>
                  <a:gd name="T26" fmla="*/ 18 w 137"/>
                  <a:gd name="T27" fmla="*/ 0 h 69"/>
                  <a:gd name="T28" fmla="*/ 18 w 137"/>
                  <a:gd name="T29" fmla="*/ 0 h 69"/>
                  <a:gd name="T30" fmla="*/ 20 w 137"/>
                  <a:gd name="T31" fmla="*/ 0 h 69"/>
                  <a:gd name="T32" fmla="*/ 21 w 137"/>
                  <a:gd name="T33" fmla="*/ 0 h 69"/>
                  <a:gd name="T34" fmla="*/ 21 w 137"/>
                  <a:gd name="T35" fmla="*/ 0 h 69"/>
                  <a:gd name="T36" fmla="*/ 22 w 137"/>
                  <a:gd name="T37" fmla="*/ 1 h 69"/>
                  <a:gd name="T38" fmla="*/ 23 w 137"/>
                  <a:gd name="T39" fmla="*/ 1 h 69"/>
                  <a:gd name="T40" fmla="*/ 24 w 137"/>
                  <a:gd name="T41" fmla="*/ 3 h 69"/>
                  <a:gd name="T42" fmla="*/ 25 w 137"/>
                  <a:gd name="T43" fmla="*/ 4 h 69"/>
                  <a:gd name="T44" fmla="*/ 26 w 137"/>
                  <a:gd name="T45" fmla="*/ 5 h 69"/>
                  <a:gd name="T46" fmla="*/ 27 w 137"/>
                  <a:gd name="T47" fmla="*/ 6 h 69"/>
                  <a:gd name="T48" fmla="*/ 28 w 137"/>
                  <a:gd name="T49" fmla="*/ 8 h 69"/>
                  <a:gd name="T50" fmla="*/ 29 w 137"/>
                  <a:gd name="T51" fmla="*/ 9 h 69"/>
                  <a:gd name="T52" fmla="*/ 30 w 137"/>
                  <a:gd name="T53" fmla="*/ 11 h 69"/>
                  <a:gd name="T54" fmla="*/ 31 w 137"/>
                  <a:gd name="T55" fmla="*/ 12 h 69"/>
                  <a:gd name="T56" fmla="*/ 33 w 137"/>
                  <a:gd name="T57" fmla="*/ 13 h 69"/>
                  <a:gd name="T58" fmla="*/ 34 w 137"/>
                  <a:gd name="T59" fmla="*/ 15 h 69"/>
                  <a:gd name="T60" fmla="*/ 35 w 137"/>
                  <a:gd name="T61" fmla="*/ 15 h 69"/>
                  <a:gd name="T62" fmla="*/ 34 w 137"/>
                  <a:gd name="T63" fmla="*/ 15 h 69"/>
                  <a:gd name="T64" fmla="*/ 32 w 137"/>
                  <a:gd name="T65" fmla="*/ 15 h 69"/>
                  <a:gd name="T66" fmla="*/ 31 w 137"/>
                  <a:gd name="T67" fmla="*/ 15 h 69"/>
                  <a:gd name="T68" fmla="*/ 30 w 137"/>
                  <a:gd name="T69" fmla="*/ 15 h 69"/>
                  <a:gd name="T70" fmla="*/ 28 w 137"/>
                  <a:gd name="T71" fmla="*/ 15 h 69"/>
                  <a:gd name="T72" fmla="*/ 27 w 137"/>
                  <a:gd name="T73" fmla="*/ 15 h 69"/>
                  <a:gd name="T74" fmla="*/ 25 w 137"/>
                  <a:gd name="T75" fmla="*/ 15 h 69"/>
                  <a:gd name="T76" fmla="*/ 24 w 137"/>
                  <a:gd name="T77" fmla="*/ 15 h 69"/>
                  <a:gd name="T78" fmla="*/ 21 w 137"/>
                  <a:gd name="T79" fmla="*/ 15 h 69"/>
                  <a:gd name="T80" fmla="*/ 19 w 137"/>
                  <a:gd name="T81" fmla="*/ 15 h 69"/>
                  <a:gd name="T82" fmla="*/ 18 w 137"/>
                  <a:gd name="T83" fmla="*/ 15 h 69"/>
                  <a:gd name="T84" fmla="*/ 17 w 137"/>
                  <a:gd name="T85" fmla="*/ 15 h 69"/>
                  <a:gd name="T86" fmla="*/ 16 w 137"/>
                  <a:gd name="T87" fmla="*/ 15 h 69"/>
                  <a:gd name="T88" fmla="*/ 15 w 137"/>
                  <a:gd name="T89" fmla="*/ 16 h 69"/>
                  <a:gd name="T90" fmla="*/ 14 w 137"/>
                  <a:gd name="T91" fmla="*/ 16 h 69"/>
                  <a:gd name="T92" fmla="*/ 13 w 137"/>
                  <a:gd name="T93" fmla="*/ 16 h 69"/>
                  <a:gd name="T94" fmla="*/ 12 w 137"/>
                  <a:gd name="T95" fmla="*/ 16 h 69"/>
                  <a:gd name="T96" fmla="*/ 10 w 137"/>
                  <a:gd name="T97" fmla="*/ 17 h 69"/>
                  <a:gd name="T98" fmla="*/ 0 w 137"/>
                  <a:gd name="T99" fmla="*/ 3 h 69"/>
                  <a:gd name="T100" fmla="*/ 0 w 137"/>
                  <a:gd name="T101" fmla="*/ 3 h 6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37" h="69">
                    <a:moveTo>
                      <a:pt x="0" y="14"/>
                    </a:moveTo>
                    <a:lnTo>
                      <a:pt x="2" y="12"/>
                    </a:lnTo>
                    <a:lnTo>
                      <a:pt x="5" y="12"/>
                    </a:lnTo>
                    <a:lnTo>
                      <a:pt x="9" y="10"/>
                    </a:lnTo>
                    <a:lnTo>
                      <a:pt x="13" y="8"/>
                    </a:lnTo>
                    <a:lnTo>
                      <a:pt x="19" y="6"/>
                    </a:lnTo>
                    <a:lnTo>
                      <a:pt x="24" y="6"/>
                    </a:lnTo>
                    <a:lnTo>
                      <a:pt x="30" y="4"/>
                    </a:lnTo>
                    <a:lnTo>
                      <a:pt x="36" y="2"/>
                    </a:lnTo>
                    <a:lnTo>
                      <a:pt x="43" y="0"/>
                    </a:lnTo>
                    <a:lnTo>
                      <a:pt x="51" y="0"/>
                    </a:lnTo>
                    <a:lnTo>
                      <a:pt x="57" y="0"/>
                    </a:lnTo>
                    <a:lnTo>
                      <a:pt x="66" y="0"/>
                    </a:lnTo>
                    <a:lnTo>
                      <a:pt x="70" y="0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1" y="0"/>
                    </a:lnTo>
                    <a:lnTo>
                      <a:pt x="83" y="0"/>
                    </a:lnTo>
                    <a:lnTo>
                      <a:pt x="87" y="4"/>
                    </a:lnTo>
                    <a:lnTo>
                      <a:pt x="89" y="6"/>
                    </a:lnTo>
                    <a:lnTo>
                      <a:pt x="93" y="12"/>
                    </a:lnTo>
                    <a:lnTo>
                      <a:pt x="97" y="16"/>
                    </a:lnTo>
                    <a:lnTo>
                      <a:pt x="102" y="21"/>
                    </a:lnTo>
                    <a:lnTo>
                      <a:pt x="106" y="25"/>
                    </a:lnTo>
                    <a:lnTo>
                      <a:pt x="112" y="33"/>
                    </a:lnTo>
                    <a:lnTo>
                      <a:pt x="116" y="38"/>
                    </a:lnTo>
                    <a:lnTo>
                      <a:pt x="119" y="44"/>
                    </a:lnTo>
                    <a:lnTo>
                      <a:pt x="123" y="48"/>
                    </a:lnTo>
                    <a:lnTo>
                      <a:pt x="129" y="54"/>
                    </a:lnTo>
                    <a:lnTo>
                      <a:pt x="133" y="61"/>
                    </a:lnTo>
                    <a:lnTo>
                      <a:pt x="137" y="63"/>
                    </a:lnTo>
                    <a:lnTo>
                      <a:pt x="133" y="63"/>
                    </a:lnTo>
                    <a:lnTo>
                      <a:pt x="127" y="61"/>
                    </a:lnTo>
                    <a:lnTo>
                      <a:pt x="123" y="61"/>
                    </a:lnTo>
                    <a:lnTo>
                      <a:pt x="118" y="61"/>
                    </a:lnTo>
                    <a:lnTo>
                      <a:pt x="112" y="61"/>
                    </a:lnTo>
                    <a:lnTo>
                      <a:pt x="108" y="61"/>
                    </a:lnTo>
                    <a:lnTo>
                      <a:pt x="100" y="61"/>
                    </a:lnTo>
                    <a:lnTo>
                      <a:pt x="93" y="61"/>
                    </a:lnTo>
                    <a:lnTo>
                      <a:pt x="83" y="61"/>
                    </a:lnTo>
                    <a:lnTo>
                      <a:pt x="76" y="61"/>
                    </a:lnTo>
                    <a:lnTo>
                      <a:pt x="72" y="61"/>
                    </a:lnTo>
                    <a:lnTo>
                      <a:pt x="68" y="63"/>
                    </a:lnTo>
                    <a:lnTo>
                      <a:pt x="62" y="63"/>
                    </a:lnTo>
                    <a:lnTo>
                      <a:pt x="59" y="65"/>
                    </a:lnTo>
                    <a:lnTo>
                      <a:pt x="53" y="65"/>
                    </a:lnTo>
                    <a:lnTo>
                      <a:pt x="49" y="67"/>
                    </a:lnTo>
                    <a:lnTo>
                      <a:pt x="45" y="67"/>
                    </a:lnTo>
                    <a:lnTo>
                      <a:pt x="40" y="69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0" name="Freeform 118"/>
              <p:cNvSpPr>
                <a:spLocks/>
              </p:cNvSpPr>
              <p:nvPr/>
            </p:nvSpPr>
            <p:spPr bwMode="auto">
              <a:xfrm>
                <a:off x="3152" y="2280"/>
                <a:ext cx="68" cy="34"/>
              </a:xfrm>
              <a:custGeom>
                <a:avLst/>
                <a:gdLst>
                  <a:gd name="T0" fmla="*/ 0 w 137"/>
                  <a:gd name="T1" fmla="*/ 4 h 68"/>
                  <a:gd name="T2" fmla="*/ 0 w 137"/>
                  <a:gd name="T3" fmla="*/ 3 h 68"/>
                  <a:gd name="T4" fmla="*/ 1 w 137"/>
                  <a:gd name="T5" fmla="*/ 3 h 68"/>
                  <a:gd name="T6" fmla="*/ 2 w 137"/>
                  <a:gd name="T7" fmla="*/ 3 h 68"/>
                  <a:gd name="T8" fmla="*/ 3 w 137"/>
                  <a:gd name="T9" fmla="*/ 2 h 68"/>
                  <a:gd name="T10" fmla="*/ 4 w 137"/>
                  <a:gd name="T11" fmla="*/ 2 h 68"/>
                  <a:gd name="T12" fmla="*/ 6 w 137"/>
                  <a:gd name="T13" fmla="*/ 2 h 68"/>
                  <a:gd name="T14" fmla="*/ 7 w 137"/>
                  <a:gd name="T15" fmla="*/ 1 h 68"/>
                  <a:gd name="T16" fmla="*/ 9 w 137"/>
                  <a:gd name="T17" fmla="*/ 1 h 68"/>
                  <a:gd name="T18" fmla="*/ 10 w 137"/>
                  <a:gd name="T19" fmla="*/ 0 h 68"/>
                  <a:gd name="T20" fmla="*/ 12 w 137"/>
                  <a:gd name="T21" fmla="*/ 0 h 68"/>
                  <a:gd name="T22" fmla="*/ 14 w 137"/>
                  <a:gd name="T23" fmla="*/ 0 h 68"/>
                  <a:gd name="T24" fmla="*/ 16 w 137"/>
                  <a:gd name="T25" fmla="*/ 0 h 68"/>
                  <a:gd name="T26" fmla="*/ 17 w 137"/>
                  <a:gd name="T27" fmla="*/ 0 h 68"/>
                  <a:gd name="T28" fmla="*/ 18 w 137"/>
                  <a:gd name="T29" fmla="*/ 0 h 68"/>
                  <a:gd name="T30" fmla="*/ 19 w 137"/>
                  <a:gd name="T31" fmla="*/ 0 h 68"/>
                  <a:gd name="T32" fmla="*/ 20 w 137"/>
                  <a:gd name="T33" fmla="*/ 0 h 68"/>
                  <a:gd name="T34" fmla="*/ 22 w 137"/>
                  <a:gd name="T35" fmla="*/ 1 h 68"/>
                  <a:gd name="T36" fmla="*/ 23 w 137"/>
                  <a:gd name="T37" fmla="*/ 3 h 68"/>
                  <a:gd name="T38" fmla="*/ 24 w 137"/>
                  <a:gd name="T39" fmla="*/ 4 h 68"/>
                  <a:gd name="T40" fmla="*/ 25 w 137"/>
                  <a:gd name="T41" fmla="*/ 5 h 68"/>
                  <a:gd name="T42" fmla="*/ 26 w 137"/>
                  <a:gd name="T43" fmla="*/ 7 h 68"/>
                  <a:gd name="T44" fmla="*/ 28 w 137"/>
                  <a:gd name="T45" fmla="*/ 8 h 68"/>
                  <a:gd name="T46" fmla="*/ 29 w 137"/>
                  <a:gd name="T47" fmla="*/ 9 h 68"/>
                  <a:gd name="T48" fmla="*/ 30 w 137"/>
                  <a:gd name="T49" fmla="*/ 11 h 68"/>
                  <a:gd name="T50" fmla="*/ 31 w 137"/>
                  <a:gd name="T51" fmla="*/ 12 h 68"/>
                  <a:gd name="T52" fmla="*/ 32 w 137"/>
                  <a:gd name="T53" fmla="*/ 13 h 68"/>
                  <a:gd name="T54" fmla="*/ 33 w 137"/>
                  <a:gd name="T55" fmla="*/ 15 h 68"/>
                  <a:gd name="T56" fmla="*/ 34 w 137"/>
                  <a:gd name="T57" fmla="*/ 16 h 68"/>
                  <a:gd name="T58" fmla="*/ 33 w 137"/>
                  <a:gd name="T59" fmla="*/ 16 h 68"/>
                  <a:gd name="T60" fmla="*/ 32 w 137"/>
                  <a:gd name="T61" fmla="*/ 16 h 68"/>
                  <a:gd name="T62" fmla="*/ 31 w 137"/>
                  <a:gd name="T63" fmla="*/ 15 h 68"/>
                  <a:gd name="T64" fmla="*/ 30 w 137"/>
                  <a:gd name="T65" fmla="*/ 15 h 68"/>
                  <a:gd name="T66" fmla="*/ 28 w 137"/>
                  <a:gd name="T67" fmla="*/ 15 h 68"/>
                  <a:gd name="T68" fmla="*/ 27 w 137"/>
                  <a:gd name="T69" fmla="*/ 15 h 68"/>
                  <a:gd name="T70" fmla="*/ 25 w 137"/>
                  <a:gd name="T71" fmla="*/ 15 h 68"/>
                  <a:gd name="T72" fmla="*/ 23 w 137"/>
                  <a:gd name="T73" fmla="*/ 15 h 68"/>
                  <a:gd name="T74" fmla="*/ 21 w 137"/>
                  <a:gd name="T75" fmla="*/ 15 h 68"/>
                  <a:gd name="T76" fmla="*/ 19 w 137"/>
                  <a:gd name="T77" fmla="*/ 16 h 68"/>
                  <a:gd name="T78" fmla="*/ 18 w 137"/>
                  <a:gd name="T79" fmla="*/ 16 h 68"/>
                  <a:gd name="T80" fmla="*/ 17 w 137"/>
                  <a:gd name="T81" fmla="*/ 16 h 68"/>
                  <a:gd name="T82" fmla="*/ 15 w 137"/>
                  <a:gd name="T83" fmla="*/ 16 h 68"/>
                  <a:gd name="T84" fmla="*/ 14 w 137"/>
                  <a:gd name="T85" fmla="*/ 16 h 68"/>
                  <a:gd name="T86" fmla="*/ 13 w 137"/>
                  <a:gd name="T87" fmla="*/ 16 h 68"/>
                  <a:gd name="T88" fmla="*/ 12 w 137"/>
                  <a:gd name="T89" fmla="*/ 16 h 68"/>
                  <a:gd name="T90" fmla="*/ 11 w 137"/>
                  <a:gd name="T91" fmla="*/ 17 h 68"/>
                  <a:gd name="T92" fmla="*/ 10 w 137"/>
                  <a:gd name="T93" fmla="*/ 17 h 68"/>
                  <a:gd name="T94" fmla="*/ 0 w 137"/>
                  <a:gd name="T95" fmla="*/ 4 h 68"/>
                  <a:gd name="T96" fmla="*/ 0 w 137"/>
                  <a:gd name="T97" fmla="*/ 4 h 6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7" h="68">
                    <a:moveTo>
                      <a:pt x="0" y="13"/>
                    </a:moveTo>
                    <a:lnTo>
                      <a:pt x="0" y="11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14" y="7"/>
                    </a:lnTo>
                    <a:lnTo>
                      <a:pt x="18" y="6"/>
                    </a:lnTo>
                    <a:lnTo>
                      <a:pt x="25" y="6"/>
                    </a:lnTo>
                    <a:lnTo>
                      <a:pt x="29" y="4"/>
                    </a:lnTo>
                    <a:lnTo>
                      <a:pt x="37" y="2"/>
                    </a:lnTo>
                    <a:lnTo>
                      <a:pt x="42" y="0"/>
                    </a:lnTo>
                    <a:lnTo>
                      <a:pt x="50" y="0"/>
                    </a:lnTo>
                    <a:lnTo>
                      <a:pt x="57" y="0"/>
                    </a:lnTo>
                    <a:lnTo>
                      <a:pt x="65" y="0"/>
                    </a:lnTo>
                    <a:lnTo>
                      <a:pt x="69" y="0"/>
                    </a:lnTo>
                    <a:lnTo>
                      <a:pt x="75" y="0"/>
                    </a:lnTo>
                    <a:lnTo>
                      <a:pt x="78" y="0"/>
                    </a:lnTo>
                    <a:lnTo>
                      <a:pt x="82" y="0"/>
                    </a:lnTo>
                    <a:lnTo>
                      <a:pt x="88" y="4"/>
                    </a:lnTo>
                    <a:lnTo>
                      <a:pt x="95" y="9"/>
                    </a:lnTo>
                    <a:lnTo>
                      <a:pt x="97" y="15"/>
                    </a:lnTo>
                    <a:lnTo>
                      <a:pt x="103" y="19"/>
                    </a:lnTo>
                    <a:lnTo>
                      <a:pt x="107" y="25"/>
                    </a:lnTo>
                    <a:lnTo>
                      <a:pt x="113" y="30"/>
                    </a:lnTo>
                    <a:lnTo>
                      <a:pt x="116" y="36"/>
                    </a:lnTo>
                    <a:lnTo>
                      <a:pt x="120" y="42"/>
                    </a:lnTo>
                    <a:lnTo>
                      <a:pt x="124" y="45"/>
                    </a:lnTo>
                    <a:lnTo>
                      <a:pt x="130" y="51"/>
                    </a:lnTo>
                    <a:lnTo>
                      <a:pt x="133" y="59"/>
                    </a:lnTo>
                    <a:lnTo>
                      <a:pt x="137" y="61"/>
                    </a:lnTo>
                    <a:lnTo>
                      <a:pt x="133" y="61"/>
                    </a:lnTo>
                    <a:lnTo>
                      <a:pt x="128" y="61"/>
                    </a:lnTo>
                    <a:lnTo>
                      <a:pt x="124" y="59"/>
                    </a:lnTo>
                    <a:lnTo>
                      <a:pt x="120" y="59"/>
                    </a:lnTo>
                    <a:lnTo>
                      <a:pt x="113" y="59"/>
                    </a:lnTo>
                    <a:lnTo>
                      <a:pt x="109" y="59"/>
                    </a:lnTo>
                    <a:lnTo>
                      <a:pt x="101" y="59"/>
                    </a:lnTo>
                    <a:lnTo>
                      <a:pt x="94" y="59"/>
                    </a:lnTo>
                    <a:lnTo>
                      <a:pt x="84" y="59"/>
                    </a:lnTo>
                    <a:lnTo>
                      <a:pt x="76" y="61"/>
                    </a:lnTo>
                    <a:lnTo>
                      <a:pt x="73" y="61"/>
                    </a:lnTo>
                    <a:lnTo>
                      <a:pt x="69" y="61"/>
                    </a:lnTo>
                    <a:lnTo>
                      <a:pt x="63" y="63"/>
                    </a:lnTo>
                    <a:lnTo>
                      <a:pt x="59" y="64"/>
                    </a:lnTo>
                    <a:lnTo>
                      <a:pt x="54" y="64"/>
                    </a:lnTo>
                    <a:lnTo>
                      <a:pt x="50" y="64"/>
                    </a:lnTo>
                    <a:lnTo>
                      <a:pt x="46" y="66"/>
                    </a:lnTo>
                    <a:lnTo>
                      <a:pt x="40" y="68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1" name="Freeform 119"/>
              <p:cNvSpPr>
                <a:spLocks/>
              </p:cNvSpPr>
              <p:nvPr/>
            </p:nvSpPr>
            <p:spPr bwMode="auto">
              <a:xfrm>
                <a:off x="3189" y="2332"/>
                <a:ext cx="68" cy="34"/>
              </a:xfrm>
              <a:custGeom>
                <a:avLst/>
                <a:gdLst>
                  <a:gd name="T0" fmla="*/ 0 w 136"/>
                  <a:gd name="T1" fmla="*/ 3 h 69"/>
                  <a:gd name="T2" fmla="*/ 1 w 136"/>
                  <a:gd name="T3" fmla="*/ 3 h 69"/>
                  <a:gd name="T4" fmla="*/ 2 w 136"/>
                  <a:gd name="T5" fmla="*/ 3 h 69"/>
                  <a:gd name="T6" fmla="*/ 3 w 136"/>
                  <a:gd name="T7" fmla="*/ 2 h 69"/>
                  <a:gd name="T8" fmla="*/ 4 w 136"/>
                  <a:gd name="T9" fmla="*/ 2 h 69"/>
                  <a:gd name="T10" fmla="*/ 5 w 136"/>
                  <a:gd name="T11" fmla="*/ 1 h 69"/>
                  <a:gd name="T12" fmla="*/ 6 w 136"/>
                  <a:gd name="T13" fmla="*/ 1 h 69"/>
                  <a:gd name="T14" fmla="*/ 8 w 136"/>
                  <a:gd name="T15" fmla="*/ 1 h 69"/>
                  <a:gd name="T16" fmla="*/ 9 w 136"/>
                  <a:gd name="T17" fmla="*/ 0 h 69"/>
                  <a:gd name="T18" fmla="*/ 11 w 136"/>
                  <a:gd name="T19" fmla="*/ 0 h 69"/>
                  <a:gd name="T20" fmla="*/ 13 w 136"/>
                  <a:gd name="T21" fmla="*/ 0 h 69"/>
                  <a:gd name="T22" fmla="*/ 15 w 136"/>
                  <a:gd name="T23" fmla="*/ 0 h 69"/>
                  <a:gd name="T24" fmla="*/ 17 w 136"/>
                  <a:gd name="T25" fmla="*/ 0 h 69"/>
                  <a:gd name="T26" fmla="*/ 18 w 136"/>
                  <a:gd name="T27" fmla="*/ 0 h 69"/>
                  <a:gd name="T28" fmla="*/ 19 w 136"/>
                  <a:gd name="T29" fmla="*/ 0 h 69"/>
                  <a:gd name="T30" fmla="*/ 20 w 136"/>
                  <a:gd name="T31" fmla="*/ 0 h 69"/>
                  <a:gd name="T32" fmla="*/ 21 w 136"/>
                  <a:gd name="T33" fmla="*/ 0 h 69"/>
                  <a:gd name="T34" fmla="*/ 21 w 136"/>
                  <a:gd name="T35" fmla="*/ 0 h 69"/>
                  <a:gd name="T36" fmla="*/ 22 w 136"/>
                  <a:gd name="T37" fmla="*/ 1 h 69"/>
                  <a:gd name="T38" fmla="*/ 23 w 136"/>
                  <a:gd name="T39" fmla="*/ 2 h 69"/>
                  <a:gd name="T40" fmla="*/ 24 w 136"/>
                  <a:gd name="T41" fmla="*/ 3 h 69"/>
                  <a:gd name="T42" fmla="*/ 24 w 136"/>
                  <a:gd name="T43" fmla="*/ 4 h 69"/>
                  <a:gd name="T44" fmla="*/ 26 w 136"/>
                  <a:gd name="T45" fmla="*/ 5 h 69"/>
                  <a:gd name="T46" fmla="*/ 27 w 136"/>
                  <a:gd name="T47" fmla="*/ 6 h 69"/>
                  <a:gd name="T48" fmla="*/ 28 w 136"/>
                  <a:gd name="T49" fmla="*/ 8 h 69"/>
                  <a:gd name="T50" fmla="*/ 29 w 136"/>
                  <a:gd name="T51" fmla="*/ 9 h 69"/>
                  <a:gd name="T52" fmla="*/ 30 w 136"/>
                  <a:gd name="T53" fmla="*/ 10 h 69"/>
                  <a:gd name="T54" fmla="*/ 31 w 136"/>
                  <a:gd name="T55" fmla="*/ 12 h 69"/>
                  <a:gd name="T56" fmla="*/ 33 w 136"/>
                  <a:gd name="T57" fmla="*/ 13 h 69"/>
                  <a:gd name="T58" fmla="*/ 33 w 136"/>
                  <a:gd name="T59" fmla="*/ 14 h 69"/>
                  <a:gd name="T60" fmla="*/ 34 w 136"/>
                  <a:gd name="T61" fmla="*/ 14 h 69"/>
                  <a:gd name="T62" fmla="*/ 34 w 136"/>
                  <a:gd name="T63" fmla="*/ 15 h 69"/>
                  <a:gd name="T64" fmla="*/ 34 w 136"/>
                  <a:gd name="T65" fmla="*/ 15 h 69"/>
                  <a:gd name="T66" fmla="*/ 34 w 136"/>
                  <a:gd name="T67" fmla="*/ 15 h 69"/>
                  <a:gd name="T68" fmla="*/ 32 w 136"/>
                  <a:gd name="T69" fmla="*/ 15 h 69"/>
                  <a:gd name="T70" fmla="*/ 31 w 136"/>
                  <a:gd name="T71" fmla="*/ 15 h 69"/>
                  <a:gd name="T72" fmla="*/ 30 w 136"/>
                  <a:gd name="T73" fmla="*/ 15 h 69"/>
                  <a:gd name="T74" fmla="*/ 28 w 136"/>
                  <a:gd name="T75" fmla="*/ 15 h 69"/>
                  <a:gd name="T76" fmla="*/ 27 w 136"/>
                  <a:gd name="T77" fmla="*/ 15 h 69"/>
                  <a:gd name="T78" fmla="*/ 25 w 136"/>
                  <a:gd name="T79" fmla="*/ 15 h 69"/>
                  <a:gd name="T80" fmla="*/ 24 w 136"/>
                  <a:gd name="T81" fmla="*/ 15 h 69"/>
                  <a:gd name="T82" fmla="*/ 21 w 136"/>
                  <a:gd name="T83" fmla="*/ 15 h 69"/>
                  <a:gd name="T84" fmla="*/ 19 w 136"/>
                  <a:gd name="T85" fmla="*/ 15 h 69"/>
                  <a:gd name="T86" fmla="*/ 18 w 136"/>
                  <a:gd name="T87" fmla="*/ 15 h 69"/>
                  <a:gd name="T88" fmla="*/ 17 w 136"/>
                  <a:gd name="T89" fmla="*/ 15 h 69"/>
                  <a:gd name="T90" fmla="*/ 16 w 136"/>
                  <a:gd name="T91" fmla="*/ 15 h 69"/>
                  <a:gd name="T92" fmla="*/ 15 w 136"/>
                  <a:gd name="T93" fmla="*/ 16 h 69"/>
                  <a:gd name="T94" fmla="*/ 14 w 136"/>
                  <a:gd name="T95" fmla="*/ 16 h 69"/>
                  <a:gd name="T96" fmla="*/ 13 w 136"/>
                  <a:gd name="T97" fmla="*/ 16 h 69"/>
                  <a:gd name="T98" fmla="*/ 12 w 136"/>
                  <a:gd name="T99" fmla="*/ 16 h 69"/>
                  <a:gd name="T100" fmla="*/ 10 w 136"/>
                  <a:gd name="T101" fmla="*/ 17 h 69"/>
                  <a:gd name="T102" fmla="*/ 0 w 136"/>
                  <a:gd name="T103" fmla="*/ 3 h 69"/>
                  <a:gd name="T104" fmla="*/ 0 w 136"/>
                  <a:gd name="T105" fmla="*/ 3 h 6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6" h="69">
                    <a:moveTo>
                      <a:pt x="0" y="14"/>
                    </a:moveTo>
                    <a:lnTo>
                      <a:pt x="1" y="14"/>
                    </a:lnTo>
                    <a:lnTo>
                      <a:pt x="7" y="12"/>
                    </a:lnTo>
                    <a:lnTo>
                      <a:pt x="9" y="10"/>
                    </a:lnTo>
                    <a:lnTo>
                      <a:pt x="13" y="8"/>
                    </a:lnTo>
                    <a:lnTo>
                      <a:pt x="19" y="6"/>
                    </a:lnTo>
                    <a:lnTo>
                      <a:pt x="24" y="6"/>
                    </a:lnTo>
                    <a:lnTo>
                      <a:pt x="30" y="4"/>
                    </a:lnTo>
                    <a:lnTo>
                      <a:pt x="36" y="2"/>
                    </a:lnTo>
                    <a:lnTo>
                      <a:pt x="43" y="2"/>
                    </a:lnTo>
                    <a:lnTo>
                      <a:pt x="51" y="2"/>
                    </a:lnTo>
                    <a:lnTo>
                      <a:pt x="57" y="0"/>
                    </a:lnTo>
                    <a:lnTo>
                      <a:pt x="66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77" y="2"/>
                    </a:lnTo>
                    <a:lnTo>
                      <a:pt x="81" y="2"/>
                    </a:lnTo>
                    <a:lnTo>
                      <a:pt x="83" y="2"/>
                    </a:lnTo>
                    <a:lnTo>
                      <a:pt x="87" y="4"/>
                    </a:lnTo>
                    <a:lnTo>
                      <a:pt x="89" y="8"/>
                    </a:lnTo>
                    <a:lnTo>
                      <a:pt x="95" y="12"/>
                    </a:lnTo>
                    <a:lnTo>
                      <a:pt x="96" y="16"/>
                    </a:lnTo>
                    <a:lnTo>
                      <a:pt x="102" y="21"/>
                    </a:lnTo>
                    <a:lnTo>
                      <a:pt x="106" y="27"/>
                    </a:lnTo>
                    <a:lnTo>
                      <a:pt x="112" y="33"/>
                    </a:lnTo>
                    <a:lnTo>
                      <a:pt x="115" y="37"/>
                    </a:lnTo>
                    <a:lnTo>
                      <a:pt x="119" y="42"/>
                    </a:lnTo>
                    <a:lnTo>
                      <a:pt x="123" y="48"/>
                    </a:lnTo>
                    <a:lnTo>
                      <a:pt x="129" y="52"/>
                    </a:lnTo>
                    <a:lnTo>
                      <a:pt x="131" y="56"/>
                    </a:lnTo>
                    <a:lnTo>
                      <a:pt x="133" y="59"/>
                    </a:lnTo>
                    <a:lnTo>
                      <a:pt x="134" y="61"/>
                    </a:lnTo>
                    <a:lnTo>
                      <a:pt x="136" y="61"/>
                    </a:lnTo>
                    <a:lnTo>
                      <a:pt x="133" y="61"/>
                    </a:lnTo>
                    <a:lnTo>
                      <a:pt x="127" y="61"/>
                    </a:lnTo>
                    <a:lnTo>
                      <a:pt x="123" y="61"/>
                    </a:lnTo>
                    <a:lnTo>
                      <a:pt x="119" y="61"/>
                    </a:lnTo>
                    <a:lnTo>
                      <a:pt x="112" y="61"/>
                    </a:lnTo>
                    <a:lnTo>
                      <a:pt x="108" y="61"/>
                    </a:lnTo>
                    <a:lnTo>
                      <a:pt x="100" y="61"/>
                    </a:lnTo>
                    <a:lnTo>
                      <a:pt x="93" y="61"/>
                    </a:lnTo>
                    <a:lnTo>
                      <a:pt x="83" y="61"/>
                    </a:lnTo>
                    <a:lnTo>
                      <a:pt x="76" y="61"/>
                    </a:lnTo>
                    <a:lnTo>
                      <a:pt x="72" y="61"/>
                    </a:lnTo>
                    <a:lnTo>
                      <a:pt x="68" y="63"/>
                    </a:lnTo>
                    <a:lnTo>
                      <a:pt x="62" y="63"/>
                    </a:lnTo>
                    <a:lnTo>
                      <a:pt x="58" y="65"/>
                    </a:lnTo>
                    <a:lnTo>
                      <a:pt x="53" y="65"/>
                    </a:lnTo>
                    <a:lnTo>
                      <a:pt x="49" y="67"/>
                    </a:lnTo>
                    <a:lnTo>
                      <a:pt x="45" y="67"/>
                    </a:lnTo>
                    <a:lnTo>
                      <a:pt x="39" y="69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Freeform 120"/>
              <p:cNvSpPr>
                <a:spLocks/>
              </p:cNvSpPr>
              <p:nvPr/>
            </p:nvSpPr>
            <p:spPr bwMode="auto">
              <a:xfrm>
                <a:off x="3224" y="2385"/>
                <a:ext cx="67" cy="36"/>
              </a:xfrm>
              <a:custGeom>
                <a:avLst/>
                <a:gdLst>
                  <a:gd name="T0" fmla="*/ 0 w 135"/>
                  <a:gd name="T1" fmla="*/ 4 h 70"/>
                  <a:gd name="T2" fmla="*/ 0 w 135"/>
                  <a:gd name="T3" fmla="*/ 3 h 70"/>
                  <a:gd name="T4" fmla="*/ 1 w 135"/>
                  <a:gd name="T5" fmla="*/ 3 h 70"/>
                  <a:gd name="T6" fmla="*/ 2 w 135"/>
                  <a:gd name="T7" fmla="*/ 3 h 70"/>
                  <a:gd name="T8" fmla="*/ 3 w 135"/>
                  <a:gd name="T9" fmla="*/ 2 h 70"/>
                  <a:gd name="T10" fmla="*/ 4 w 135"/>
                  <a:gd name="T11" fmla="*/ 2 h 70"/>
                  <a:gd name="T12" fmla="*/ 6 w 135"/>
                  <a:gd name="T13" fmla="*/ 2 h 70"/>
                  <a:gd name="T14" fmla="*/ 7 w 135"/>
                  <a:gd name="T15" fmla="*/ 1 h 70"/>
                  <a:gd name="T16" fmla="*/ 9 w 135"/>
                  <a:gd name="T17" fmla="*/ 1 h 70"/>
                  <a:gd name="T18" fmla="*/ 10 w 135"/>
                  <a:gd name="T19" fmla="*/ 1 h 70"/>
                  <a:gd name="T20" fmla="*/ 12 w 135"/>
                  <a:gd name="T21" fmla="*/ 1 h 70"/>
                  <a:gd name="T22" fmla="*/ 14 w 135"/>
                  <a:gd name="T23" fmla="*/ 0 h 70"/>
                  <a:gd name="T24" fmla="*/ 16 w 135"/>
                  <a:gd name="T25" fmla="*/ 0 h 70"/>
                  <a:gd name="T26" fmla="*/ 17 w 135"/>
                  <a:gd name="T27" fmla="*/ 0 h 70"/>
                  <a:gd name="T28" fmla="*/ 18 w 135"/>
                  <a:gd name="T29" fmla="*/ 0 h 70"/>
                  <a:gd name="T30" fmla="*/ 19 w 135"/>
                  <a:gd name="T31" fmla="*/ 1 h 70"/>
                  <a:gd name="T32" fmla="*/ 20 w 135"/>
                  <a:gd name="T33" fmla="*/ 1 h 70"/>
                  <a:gd name="T34" fmla="*/ 21 w 135"/>
                  <a:gd name="T35" fmla="*/ 1 h 70"/>
                  <a:gd name="T36" fmla="*/ 23 w 135"/>
                  <a:gd name="T37" fmla="*/ 3 h 70"/>
                  <a:gd name="T38" fmla="*/ 24 w 135"/>
                  <a:gd name="T39" fmla="*/ 4 h 70"/>
                  <a:gd name="T40" fmla="*/ 25 w 135"/>
                  <a:gd name="T41" fmla="*/ 6 h 70"/>
                  <a:gd name="T42" fmla="*/ 26 w 135"/>
                  <a:gd name="T43" fmla="*/ 7 h 70"/>
                  <a:gd name="T44" fmla="*/ 28 w 135"/>
                  <a:gd name="T45" fmla="*/ 8 h 70"/>
                  <a:gd name="T46" fmla="*/ 29 w 135"/>
                  <a:gd name="T47" fmla="*/ 10 h 70"/>
                  <a:gd name="T48" fmla="*/ 30 w 135"/>
                  <a:gd name="T49" fmla="*/ 11 h 70"/>
                  <a:gd name="T50" fmla="*/ 30 w 135"/>
                  <a:gd name="T51" fmla="*/ 12 h 70"/>
                  <a:gd name="T52" fmla="*/ 31 w 135"/>
                  <a:gd name="T53" fmla="*/ 13 h 70"/>
                  <a:gd name="T54" fmla="*/ 32 w 135"/>
                  <a:gd name="T55" fmla="*/ 14 h 70"/>
                  <a:gd name="T56" fmla="*/ 33 w 135"/>
                  <a:gd name="T57" fmla="*/ 15 h 70"/>
                  <a:gd name="T58" fmla="*/ 33 w 135"/>
                  <a:gd name="T59" fmla="*/ 16 h 70"/>
                  <a:gd name="T60" fmla="*/ 33 w 135"/>
                  <a:gd name="T61" fmla="*/ 16 h 70"/>
                  <a:gd name="T62" fmla="*/ 33 w 135"/>
                  <a:gd name="T63" fmla="*/ 16 h 70"/>
                  <a:gd name="T64" fmla="*/ 31 w 135"/>
                  <a:gd name="T65" fmla="*/ 16 h 70"/>
                  <a:gd name="T66" fmla="*/ 30 w 135"/>
                  <a:gd name="T67" fmla="*/ 15 h 70"/>
                  <a:gd name="T68" fmla="*/ 29 w 135"/>
                  <a:gd name="T69" fmla="*/ 15 h 70"/>
                  <a:gd name="T70" fmla="*/ 28 w 135"/>
                  <a:gd name="T71" fmla="*/ 15 h 70"/>
                  <a:gd name="T72" fmla="*/ 26 w 135"/>
                  <a:gd name="T73" fmla="*/ 15 h 70"/>
                  <a:gd name="T74" fmla="*/ 24 w 135"/>
                  <a:gd name="T75" fmla="*/ 15 h 70"/>
                  <a:gd name="T76" fmla="*/ 22 w 135"/>
                  <a:gd name="T77" fmla="*/ 15 h 70"/>
                  <a:gd name="T78" fmla="*/ 20 w 135"/>
                  <a:gd name="T79" fmla="*/ 15 h 70"/>
                  <a:gd name="T80" fmla="*/ 19 w 135"/>
                  <a:gd name="T81" fmla="*/ 16 h 70"/>
                  <a:gd name="T82" fmla="*/ 18 w 135"/>
                  <a:gd name="T83" fmla="*/ 16 h 70"/>
                  <a:gd name="T84" fmla="*/ 16 w 135"/>
                  <a:gd name="T85" fmla="*/ 16 h 70"/>
                  <a:gd name="T86" fmla="*/ 15 w 135"/>
                  <a:gd name="T87" fmla="*/ 16 h 70"/>
                  <a:gd name="T88" fmla="*/ 14 w 135"/>
                  <a:gd name="T89" fmla="*/ 17 h 70"/>
                  <a:gd name="T90" fmla="*/ 13 w 135"/>
                  <a:gd name="T91" fmla="*/ 17 h 70"/>
                  <a:gd name="T92" fmla="*/ 12 w 135"/>
                  <a:gd name="T93" fmla="*/ 17 h 70"/>
                  <a:gd name="T94" fmla="*/ 11 w 135"/>
                  <a:gd name="T95" fmla="*/ 18 h 70"/>
                  <a:gd name="T96" fmla="*/ 10 w 135"/>
                  <a:gd name="T97" fmla="*/ 19 h 70"/>
                  <a:gd name="T98" fmla="*/ 0 w 135"/>
                  <a:gd name="T99" fmla="*/ 4 h 70"/>
                  <a:gd name="T100" fmla="*/ 0 w 135"/>
                  <a:gd name="T101" fmla="*/ 4 h 7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35" h="70">
                    <a:moveTo>
                      <a:pt x="0" y="13"/>
                    </a:moveTo>
                    <a:lnTo>
                      <a:pt x="2" y="11"/>
                    </a:lnTo>
                    <a:lnTo>
                      <a:pt x="6" y="11"/>
                    </a:lnTo>
                    <a:lnTo>
                      <a:pt x="9" y="9"/>
                    </a:lnTo>
                    <a:lnTo>
                      <a:pt x="13" y="8"/>
                    </a:lnTo>
                    <a:lnTo>
                      <a:pt x="17" y="6"/>
                    </a:lnTo>
                    <a:lnTo>
                      <a:pt x="25" y="6"/>
                    </a:lnTo>
                    <a:lnTo>
                      <a:pt x="28" y="4"/>
                    </a:lnTo>
                    <a:lnTo>
                      <a:pt x="36" y="2"/>
                    </a:lnTo>
                    <a:lnTo>
                      <a:pt x="42" y="2"/>
                    </a:lnTo>
                    <a:lnTo>
                      <a:pt x="49" y="2"/>
                    </a:lnTo>
                    <a:lnTo>
                      <a:pt x="57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2" y="0"/>
                    </a:lnTo>
                    <a:lnTo>
                      <a:pt x="78" y="2"/>
                    </a:lnTo>
                    <a:lnTo>
                      <a:pt x="82" y="2"/>
                    </a:lnTo>
                    <a:lnTo>
                      <a:pt x="85" y="4"/>
                    </a:lnTo>
                    <a:lnTo>
                      <a:pt x="93" y="11"/>
                    </a:lnTo>
                    <a:lnTo>
                      <a:pt x="97" y="15"/>
                    </a:lnTo>
                    <a:lnTo>
                      <a:pt x="101" y="21"/>
                    </a:lnTo>
                    <a:lnTo>
                      <a:pt x="106" y="27"/>
                    </a:lnTo>
                    <a:lnTo>
                      <a:pt x="112" y="32"/>
                    </a:lnTo>
                    <a:lnTo>
                      <a:pt x="116" y="38"/>
                    </a:lnTo>
                    <a:lnTo>
                      <a:pt x="120" y="42"/>
                    </a:lnTo>
                    <a:lnTo>
                      <a:pt x="123" y="47"/>
                    </a:lnTo>
                    <a:lnTo>
                      <a:pt x="127" y="51"/>
                    </a:lnTo>
                    <a:lnTo>
                      <a:pt x="129" y="55"/>
                    </a:lnTo>
                    <a:lnTo>
                      <a:pt x="133" y="59"/>
                    </a:lnTo>
                    <a:lnTo>
                      <a:pt x="135" y="61"/>
                    </a:lnTo>
                    <a:lnTo>
                      <a:pt x="133" y="61"/>
                    </a:lnTo>
                    <a:lnTo>
                      <a:pt x="127" y="61"/>
                    </a:lnTo>
                    <a:lnTo>
                      <a:pt x="123" y="59"/>
                    </a:lnTo>
                    <a:lnTo>
                      <a:pt x="118" y="59"/>
                    </a:lnTo>
                    <a:lnTo>
                      <a:pt x="112" y="59"/>
                    </a:lnTo>
                    <a:lnTo>
                      <a:pt x="106" y="59"/>
                    </a:lnTo>
                    <a:lnTo>
                      <a:pt x="99" y="59"/>
                    </a:lnTo>
                    <a:lnTo>
                      <a:pt x="91" y="59"/>
                    </a:lnTo>
                    <a:lnTo>
                      <a:pt x="83" y="59"/>
                    </a:lnTo>
                    <a:lnTo>
                      <a:pt x="76" y="61"/>
                    </a:lnTo>
                    <a:lnTo>
                      <a:pt x="72" y="61"/>
                    </a:lnTo>
                    <a:lnTo>
                      <a:pt x="66" y="63"/>
                    </a:lnTo>
                    <a:lnTo>
                      <a:pt x="63" y="63"/>
                    </a:lnTo>
                    <a:lnTo>
                      <a:pt x="59" y="65"/>
                    </a:lnTo>
                    <a:lnTo>
                      <a:pt x="53" y="65"/>
                    </a:lnTo>
                    <a:lnTo>
                      <a:pt x="49" y="66"/>
                    </a:lnTo>
                    <a:lnTo>
                      <a:pt x="44" y="68"/>
                    </a:lnTo>
                    <a:lnTo>
                      <a:pt x="40" y="7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3" name="Freeform 121"/>
              <p:cNvSpPr>
                <a:spLocks/>
              </p:cNvSpPr>
              <p:nvPr/>
            </p:nvSpPr>
            <p:spPr bwMode="auto">
              <a:xfrm>
                <a:off x="3259" y="2438"/>
                <a:ext cx="68" cy="35"/>
              </a:xfrm>
              <a:custGeom>
                <a:avLst/>
                <a:gdLst>
                  <a:gd name="T0" fmla="*/ 0 w 137"/>
                  <a:gd name="T1" fmla="*/ 4 h 71"/>
                  <a:gd name="T2" fmla="*/ 0 w 137"/>
                  <a:gd name="T3" fmla="*/ 3 h 71"/>
                  <a:gd name="T4" fmla="*/ 2 w 137"/>
                  <a:gd name="T5" fmla="*/ 3 h 71"/>
                  <a:gd name="T6" fmla="*/ 2 w 137"/>
                  <a:gd name="T7" fmla="*/ 2 h 71"/>
                  <a:gd name="T8" fmla="*/ 3 w 137"/>
                  <a:gd name="T9" fmla="*/ 2 h 71"/>
                  <a:gd name="T10" fmla="*/ 4 w 137"/>
                  <a:gd name="T11" fmla="*/ 2 h 71"/>
                  <a:gd name="T12" fmla="*/ 6 w 137"/>
                  <a:gd name="T13" fmla="*/ 1 h 71"/>
                  <a:gd name="T14" fmla="*/ 7 w 137"/>
                  <a:gd name="T15" fmla="*/ 1 h 71"/>
                  <a:gd name="T16" fmla="*/ 9 w 137"/>
                  <a:gd name="T17" fmla="*/ 1 h 71"/>
                  <a:gd name="T18" fmla="*/ 11 w 137"/>
                  <a:gd name="T19" fmla="*/ 0 h 71"/>
                  <a:gd name="T20" fmla="*/ 12 w 137"/>
                  <a:gd name="T21" fmla="*/ 0 h 71"/>
                  <a:gd name="T22" fmla="*/ 14 w 137"/>
                  <a:gd name="T23" fmla="*/ 0 h 71"/>
                  <a:gd name="T24" fmla="*/ 16 w 137"/>
                  <a:gd name="T25" fmla="*/ 0 h 71"/>
                  <a:gd name="T26" fmla="*/ 17 w 137"/>
                  <a:gd name="T27" fmla="*/ 0 h 71"/>
                  <a:gd name="T28" fmla="*/ 18 w 137"/>
                  <a:gd name="T29" fmla="*/ 0 h 71"/>
                  <a:gd name="T30" fmla="*/ 19 w 137"/>
                  <a:gd name="T31" fmla="*/ 0 h 71"/>
                  <a:gd name="T32" fmla="*/ 20 w 137"/>
                  <a:gd name="T33" fmla="*/ 0 h 71"/>
                  <a:gd name="T34" fmla="*/ 21 w 137"/>
                  <a:gd name="T35" fmla="*/ 0 h 71"/>
                  <a:gd name="T36" fmla="*/ 22 w 137"/>
                  <a:gd name="T37" fmla="*/ 1 h 71"/>
                  <a:gd name="T38" fmla="*/ 22 w 137"/>
                  <a:gd name="T39" fmla="*/ 2 h 71"/>
                  <a:gd name="T40" fmla="*/ 23 w 137"/>
                  <a:gd name="T41" fmla="*/ 3 h 71"/>
                  <a:gd name="T42" fmla="*/ 24 w 137"/>
                  <a:gd name="T43" fmla="*/ 4 h 71"/>
                  <a:gd name="T44" fmla="*/ 25 w 137"/>
                  <a:gd name="T45" fmla="*/ 5 h 71"/>
                  <a:gd name="T46" fmla="*/ 26 w 137"/>
                  <a:gd name="T47" fmla="*/ 6 h 71"/>
                  <a:gd name="T48" fmla="*/ 28 w 137"/>
                  <a:gd name="T49" fmla="*/ 8 h 71"/>
                  <a:gd name="T50" fmla="*/ 29 w 137"/>
                  <a:gd name="T51" fmla="*/ 9 h 71"/>
                  <a:gd name="T52" fmla="*/ 30 w 137"/>
                  <a:gd name="T53" fmla="*/ 11 h 71"/>
                  <a:gd name="T54" fmla="*/ 31 w 137"/>
                  <a:gd name="T55" fmla="*/ 12 h 71"/>
                  <a:gd name="T56" fmla="*/ 32 w 137"/>
                  <a:gd name="T57" fmla="*/ 13 h 71"/>
                  <a:gd name="T58" fmla="*/ 32 w 137"/>
                  <a:gd name="T59" fmla="*/ 14 h 71"/>
                  <a:gd name="T60" fmla="*/ 33 w 137"/>
                  <a:gd name="T61" fmla="*/ 14 h 71"/>
                  <a:gd name="T62" fmla="*/ 33 w 137"/>
                  <a:gd name="T63" fmla="*/ 15 h 71"/>
                  <a:gd name="T64" fmla="*/ 34 w 137"/>
                  <a:gd name="T65" fmla="*/ 15 h 71"/>
                  <a:gd name="T66" fmla="*/ 33 w 137"/>
                  <a:gd name="T67" fmla="*/ 15 h 71"/>
                  <a:gd name="T68" fmla="*/ 33 w 137"/>
                  <a:gd name="T69" fmla="*/ 15 h 71"/>
                  <a:gd name="T70" fmla="*/ 32 w 137"/>
                  <a:gd name="T71" fmla="*/ 15 h 71"/>
                  <a:gd name="T72" fmla="*/ 31 w 137"/>
                  <a:gd name="T73" fmla="*/ 15 h 71"/>
                  <a:gd name="T74" fmla="*/ 30 w 137"/>
                  <a:gd name="T75" fmla="*/ 15 h 71"/>
                  <a:gd name="T76" fmla="*/ 29 w 137"/>
                  <a:gd name="T77" fmla="*/ 15 h 71"/>
                  <a:gd name="T78" fmla="*/ 28 w 137"/>
                  <a:gd name="T79" fmla="*/ 15 h 71"/>
                  <a:gd name="T80" fmla="*/ 26 w 137"/>
                  <a:gd name="T81" fmla="*/ 15 h 71"/>
                  <a:gd name="T82" fmla="*/ 24 w 137"/>
                  <a:gd name="T83" fmla="*/ 15 h 71"/>
                  <a:gd name="T84" fmla="*/ 22 w 137"/>
                  <a:gd name="T85" fmla="*/ 15 h 71"/>
                  <a:gd name="T86" fmla="*/ 21 w 137"/>
                  <a:gd name="T87" fmla="*/ 15 h 71"/>
                  <a:gd name="T88" fmla="*/ 20 w 137"/>
                  <a:gd name="T89" fmla="*/ 15 h 71"/>
                  <a:gd name="T90" fmla="*/ 19 w 137"/>
                  <a:gd name="T91" fmla="*/ 15 h 71"/>
                  <a:gd name="T92" fmla="*/ 18 w 137"/>
                  <a:gd name="T93" fmla="*/ 15 h 71"/>
                  <a:gd name="T94" fmla="*/ 17 w 137"/>
                  <a:gd name="T95" fmla="*/ 15 h 71"/>
                  <a:gd name="T96" fmla="*/ 15 w 137"/>
                  <a:gd name="T97" fmla="*/ 15 h 71"/>
                  <a:gd name="T98" fmla="*/ 14 w 137"/>
                  <a:gd name="T99" fmla="*/ 16 h 71"/>
                  <a:gd name="T100" fmla="*/ 13 w 137"/>
                  <a:gd name="T101" fmla="*/ 16 h 71"/>
                  <a:gd name="T102" fmla="*/ 12 w 137"/>
                  <a:gd name="T103" fmla="*/ 16 h 71"/>
                  <a:gd name="T104" fmla="*/ 11 w 137"/>
                  <a:gd name="T105" fmla="*/ 16 h 71"/>
                  <a:gd name="T106" fmla="*/ 10 w 137"/>
                  <a:gd name="T107" fmla="*/ 17 h 71"/>
                  <a:gd name="T108" fmla="*/ 9 w 137"/>
                  <a:gd name="T109" fmla="*/ 17 h 71"/>
                  <a:gd name="T110" fmla="*/ 0 w 137"/>
                  <a:gd name="T111" fmla="*/ 4 h 71"/>
                  <a:gd name="T112" fmla="*/ 0 w 137"/>
                  <a:gd name="T113" fmla="*/ 4 h 71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37" h="71">
                    <a:moveTo>
                      <a:pt x="0" y="16"/>
                    </a:moveTo>
                    <a:lnTo>
                      <a:pt x="2" y="14"/>
                    </a:lnTo>
                    <a:lnTo>
                      <a:pt x="8" y="12"/>
                    </a:lnTo>
                    <a:lnTo>
                      <a:pt x="10" y="10"/>
                    </a:lnTo>
                    <a:lnTo>
                      <a:pt x="13" y="10"/>
                    </a:lnTo>
                    <a:lnTo>
                      <a:pt x="19" y="8"/>
                    </a:lnTo>
                    <a:lnTo>
                      <a:pt x="25" y="6"/>
                    </a:lnTo>
                    <a:lnTo>
                      <a:pt x="31" y="4"/>
                    </a:lnTo>
                    <a:lnTo>
                      <a:pt x="36" y="4"/>
                    </a:lnTo>
                    <a:lnTo>
                      <a:pt x="44" y="2"/>
                    </a:lnTo>
                    <a:lnTo>
                      <a:pt x="51" y="2"/>
                    </a:lnTo>
                    <a:lnTo>
                      <a:pt x="57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78" y="2"/>
                    </a:lnTo>
                    <a:lnTo>
                      <a:pt x="82" y="2"/>
                    </a:lnTo>
                    <a:lnTo>
                      <a:pt x="84" y="2"/>
                    </a:lnTo>
                    <a:lnTo>
                      <a:pt x="88" y="4"/>
                    </a:lnTo>
                    <a:lnTo>
                      <a:pt x="89" y="8"/>
                    </a:lnTo>
                    <a:lnTo>
                      <a:pt x="95" y="12"/>
                    </a:lnTo>
                    <a:lnTo>
                      <a:pt x="99" y="18"/>
                    </a:lnTo>
                    <a:lnTo>
                      <a:pt x="103" y="21"/>
                    </a:lnTo>
                    <a:lnTo>
                      <a:pt x="107" y="27"/>
                    </a:lnTo>
                    <a:lnTo>
                      <a:pt x="112" y="33"/>
                    </a:lnTo>
                    <a:lnTo>
                      <a:pt x="116" y="39"/>
                    </a:lnTo>
                    <a:lnTo>
                      <a:pt x="120" y="44"/>
                    </a:lnTo>
                    <a:lnTo>
                      <a:pt x="124" y="48"/>
                    </a:lnTo>
                    <a:lnTo>
                      <a:pt x="129" y="54"/>
                    </a:lnTo>
                    <a:lnTo>
                      <a:pt x="131" y="58"/>
                    </a:lnTo>
                    <a:lnTo>
                      <a:pt x="133" y="59"/>
                    </a:lnTo>
                    <a:lnTo>
                      <a:pt x="135" y="61"/>
                    </a:lnTo>
                    <a:lnTo>
                      <a:pt x="137" y="63"/>
                    </a:lnTo>
                    <a:lnTo>
                      <a:pt x="135" y="63"/>
                    </a:lnTo>
                    <a:lnTo>
                      <a:pt x="133" y="63"/>
                    </a:lnTo>
                    <a:lnTo>
                      <a:pt x="131" y="61"/>
                    </a:lnTo>
                    <a:lnTo>
                      <a:pt x="127" y="61"/>
                    </a:lnTo>
                    <a:lnTo>
                      <a:pt x="122" y="61"/>
                    </a:lnTo>
                    <a:lnTo>
                      <a:pt x="118" y="61"/>
                    </a:lnTo>
                    <a:lnTo>
                      <a:pt x="112" y="61"/>
                    </a:lnTo>
                    <a:lnTo>
                      <a:pt x="105" y="61"/>
                    </a:lnTo>
                    <a:lnTo>
                      <a:pt x="97" y="61"/>
                    </a:lnTo>
                    <a:lnTo>
                      <a:pt x="89" y="61"/>
                    </a:lnTo>
                    <a:lnTo>
                      <a:pt x="86" y="61"/>
                    </a:lnTo>
                    <a:lnTo>
                      <a:pt x="82" y="61"/>
                    </a:lnTo>
                    <a:lnTo>
                      <a:pt x="76" y="63"/>
                    </a:lnTo>
                    <a:lnTo>
                      <a:pt x="74" y="63"/>
                    </a:lnTo>
                    <a:lnTo>
                      <a:pt x="69" y="63"/>
                    </a:lnTo>
                    <a:lnTo>
                      <a:pt x="63" y="63"/>
                    </a:lnTo>
                    <a:lnTo>
                      <a:pt x="59" y="65"/>
                    </a:lnTo>
                    <a:lnTo>
                      <a:pt x="55" y="65"/>
                    </a:lnTo>
                    <a:lnTo>
                      <a:pt x="50" y="67"/>
                    </a:lnTo>
                    <a:lnTo>
                      <a:pt x="46" y="67"/>
                    </a:lnTo>
                    <a:lnTo>
                      <a:pt x="40" y="69"/>
                    </a:lnTo>
                    <a:lnTo>
                      <a:pt x="36" y="71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4" name="Freeform 122"/>
              <p:cNvSpPr>
                <a:spLocks/>
              </p:cNvSpPr>
              <p:nvPr/>
            </p:nvSpPr>
            <p:spPr bwMode="auto">
              <a:xfrm>
                <a:off x="3290" y="2490"/>
                <a:ext cx="69" cy="36"/>
              </a:xfrm>
              <a:custGeom>
                <a:avLst/>
                <a:gdLst>
                  <a:gd name="T0" fmla="*/ 0 w 137"/>
                  <a:gd name="T1" fmla="*/ 4 h 72"/>
                  <a:gd name="T2" fmla="*/ 1 w 137"/>
                  <a:gd name="T3" fmla="*/ 3 h 72"/>
                  <a:gd name="T4" fmla="*/ 2 w 137"/>
                  <a:gd name="T5" fmla="*/ 3 h 72"/>
                  <a:gd name="T6" fmla="*/ 3 w 137"/>
                  <a:gd name="T7" fmla="*/ 3 h 72"/>
                  <a:gd name="T8" fmla="*/ 4 w 137"/>
                  <a:gd name="T9" fmla="*/ 2 h 72"/>
                  <a:gd name="T10" fmla="*/ 5 w 137"/>
                  <a:gd name="T11" fmla="*/ 2 h 72"/>
                  <a:gd name="T12" fmla="*/ 7 w 137"/>
                  <a:gd name="T13" fmla="*/ 2 h 72"/>
                  <a:gd name="T14" fmla="*/ 8 w 137"/>
                  <a:gd name="T15" fmla="*/ 1 h 72"/>
                  <a:gd name="T16" fmla="*/ 9 w 137"/>
                  <a:gd name="T17" fmla="*/ 1 h 72"/>
                  <a:gd name="T18" fmla="*/ 11 w 137"/>
                  <a:gd name="T19" fmla="*/ 0 h 72"/>
                  <a:gd name="T20" fmla="*/ 13 w 137"/>
                  <a:gd name="T21" fmla="*/ 0 h 72"/>
                  <a:gd name="T22" fmla="*/ 15 w 137"/>
                  <a:gd name="T23" fmla="*/ 0 h 72"/>
                  <a:gd name="T24" fmla="*/ 17 w 137"/>
                  <a:gd name="T25" fmla="*/ 0 h 72"/>
                  <a:gd name="T26" fmla="*/ 18 w 137"/>
                  <a:gd name="T27" fmla="*/ 0 h 72"/>
                  <a:gd name="T28" fmla="*/ 19 w 137"/>
                  <a:gd name="T29" fmla="*/ 0 h 72"/>
                  <a:gd name="T30" fmla="*/ 20 w 137"/>
                  <a:gd name="T31" fmla="*/ 0 h 72"/>
                  <a:gd name="T32" fmla="*/ 21 w 137"/>
                  <a:gd name="T33" fmla="*/ 0 h 72"/>
                  <a:gd name="T34" fmla="*/ 21 w 137"/>
                  <a:gd name="T35" fmla="*/ 0 h 72"/>
                  <a:gd name="T36" fmla="*/ 22 w 137"/>
                  <a:gd name="T37" fmla="*/ 1 h 72"/>
                  <a:gd name="T38" fmla="*/ 23 w 137"/>
                  <a:gd name="T39" fmla="*/ 2 h 72"/>
                  <a:gd name="T40" fmla="*/ 24 w 137"/>
                  <a:gd name="T41" fmla="*/ 3 h 72"/>
                  <a:gd name="T42" fmla="*/ 25 w 137"/>
                  <a:gd name="T43" fmla="*/ 4 h 72"/>
                  <a:gd name="T44" fmla="*/ 26 w 137"/>
                  <a:gd name="T45" fmla="*/ 6 h 72"/>
                  <a:gd name="T46" fmla="*/ 27 w 137"/>
                  <a:gd name="T47" fmla="*/ 7 h 72"/>
                  <a:gd name="T48" fmla="*/ 28 w 137"/>
                  <a:gd name="T49" fmla="*/ 8 h 72"/>
                  <a:gd name="T50" fmla="*/ 29 w 137"/>
                  <a:gd name="T51" fmla="*/ 10 h 72"/>
                  <a:gd name="T52" fmla="*/ 31 w 137"/>
                  <a:gd name="T53" fmla="*/ 11 h 72"/>
                  <a:gd name="T54" fmla="*/ 32 w 137"/>
                  <a:gd name="T55" fmla="*/ 12 h 72"/>
                  <a:gd name="T56" fmla="*/ 33 w 137"/>
                  <a:gd name="T57" fmla="*/ 14 h 72"/>
                  <a:gd name="T58" fmla="*/ 34 w 137"/>
                  <a:gd name="T59" fmla="*/ 16 h 72"/>
                  <a:gd name="T60" fmla="*/ 35 w 137"/>
                  <a:gd name="T61" fmla="*/ 16 h 72"/>
                  <a:gd name="T62" fmla="*/ 35 w 137"/>
                  <a:gd name="T63" fmla="*/ 16 h 72"/>
                  <a:gd name="T64" fmla="*/ 34 w 137"/>
                  <a:gd name="T65" fmla="*/ 16 h 72"/>
                  <a:gd name="T66" fmla="*/ 33 w 137"/>
                  <a:gd name="T67" fmla="*/ 16 h 72"/>
                  <a:gd name="T68" fmla="*/ 32 w 137"/>
                  <a:gd name="T69" fmla="*/ 16 h 72"/>
                  <a:gd name="T70" fmla="*/ 31 w 137"/>
                  <a:gd name="T71" fmla="*/ 16 h 72"/>
                  <a:gd name="T72" fmla="*/ 30 w 137"/>
                  <a:gd name="T73" fmla="*/ 16 h 72"/>
                  <a:gd name="T74" fmla="*/ 28 w 137"/>
                  <a:gd name="T75" fmla="*/ 16 h 72"/>
                  <a:gd name="T76" fmla="*/ 27 w 137"/>
                  <a:gd name="T77" fmla="*/ 16 h 72"/>
                  <a:gd name="T78" fmla="*/ 25 w 137"/>
                  <a:gd name="T79" fmla="*/ 16 h 72"/>
                  <a:gd name="T80" fmla="*/ 23 w 137"/>
                  <a:gd name="T81" fmla="*/ 16 h 72"/>
                  <a:gd name="T82" fmla="*/ 22 w 137"/>
                  <a:gd name="T83" fmla="*/ 16 h 72"/>
                  <a:gd name="T84" fmla="*/ 21 w 137"/>
                  <a:gd name="T85" fmla="*/ 16 h 72"/>
                  <a:gd name="T86" fmla="*/ 20 w 137"/>
                  <a:gd name="T87" fmla="*/ 16 h 72"/>
                  <a:gd name="T88" fmla="*/ 19 w 137"/>
                  <a:gd name="T89" fmla="*/ 17 h 72"/>
                  <a:gd name="T90" fmla="*/ 17 w 137"/>
                  <a:gd name="T91" fmla="*/ 17 h 72"/>
                  <a:gd name="T92" fmla="*/ 16 w 137"/>
                  <a:gd name="T93" fmla="*/ 17 h 72"/>
                  <a:gd name="T94" fmla="*/ 15 w 137"/>
                  <a:gd name="T95" fmla="*/ 17 h 72"/>
                  <a:gd name="T96" fmla="*/ 14 w 137"/>
                  <a:gd name="T97" fmla="*/ 17 h 72"/>
                  <a:gd name="T98" fmla="*/ 13 w 137"/>
                  <a:gd name="T99" fmla="*/ 18 h 72"/>
                  <a:gd name="T100" fmla="*/ 12 w 137"/>
                  <a:gd name="T101" fmla="*/ 18 h 72"/>
                  <a:gd name="T102" fmla="*/ 11 w 137"/>
                  <a:gd name="T103" fmla="*/ 18 h 72"/>
                  <a:gd name="T104" fmla="*/ 9 w 137"/>
                  <a:gd name="T105" fmla="*/ 18 h 72"/>
                  <a:gd name="T106" fmla="*/ 0 w 137"/>
                  <a:gd name="T107" fmla="*/ 4 h 72"/>
                  <a:gd name="T108" fmla="*/ 0 w 137"/>
                  <a:gd name="T109" fmla="*/ 4 h 7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137" h="72">
                    <a:moveTo>
                      <a:pt x="0" y="13"/>
                    </a:moveTo>
                    <a:lnTo>
                      <a:pt x="2" y="11"/>
                    </a:lnTo>
                    <a:lnTo>
                      <a:pt x="7" y="11"/>
                    </a:lnTo>
                    <a:lnTo>
                      <a:pt x="11" y="10"/>
                    </a:lnTo>
                    <a:lnTo>
                      <a:pt x="15" y="8"/>
                    </a:lnTo>
                    <a:lnTo>
                      <a:pt x="19" y="6"/>
                    </a:lnTo>
                    <a:lnTo>
                      <a:pt x="25" y="6"/>
                    </a:lnTo>
                    <a:lnTo>
                      <a:pt x="30" y="4"/>
                    </a:lnTo>
                    <a:lnTo>
                      <a:pt x="36" y="2"/>
                    </a:lnTo>
                    <a:lnTo>
                      <a:pt x="44" y="0"/>
                    </a:lnTo>
                    <a:lnTo>
                      <a:pt x="51" y="0"/>
                    </a:lnTo>
                    <a:lnTo>
                      <a:pt x="57" y="0"/>
                    </a:lnTo>
                    <a:lnTo>
                      <a:pt x="66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2" y="0"/>
                    </a:lnTo>
                    <a:lnTo>
                      <a:pt x="83" y="0"/>
                    </a:lnTo>
                    <a:lnTo>
                      <a:pt x="87" y="4"/>
                    </a:lnTo>
                    <a:lnTo>
                      <a:pt x="89" y="6"/>
                    </a:lnTo>
                    <a:lnTo>
                      <a:pt x="95" y="11"/>
                    </a:lnTo>
                    <a:lnTo>
                      <a:pt x="99" y="15"/>
                    </a:lnTo>
                    <a:lnTo>
                      <a:pt x="102" y="21"/>
                    </a:lnTo>
                    <a:lnTo>
                      <a:pt x="108" y="27"/>
                    </a:lnTo>
                    <a:lnTo>
                      <a:pt x="112" y="32"/>
                    </a:lnTo>
                    <a:lnTo>
                      <a:pt x="116" y="38"/>
                    </a:lnTo>
                    <a:lnTo>
                      <a:pt x="121" y="44"/>
                    </a:lnTo>
                    <a:lnTo>
                      <a:pt x="125" y="48"/>
                    </a:lnTo>
                    <a:lnTo>
                      <a:pt x="129" y="53"/>
                    </a:lnTo>
                    <a:lnTo>
                      <a:pt x="135" y="61"/>
                    </a:lnTo>
                    <a:lnTo>
                      <a:pt x="137" y="63"/>
                    </a:lnTo>
                    <a:lnTo>
                      <a:pt x="135" y="63"/>
                    </a:lnTo>
                    <a:lnTo>
                      <a:pt x="131" y="63"/>
                    </a:lnTo>
                    <a:lnTo>
                      <a:pt x="127" y="63"/>
                    </a:lnTo>
                    <a:lnTo>
                      <a:pt x="123" y="61"/>
                    </a:lnTo>
                    <a:lnTo>
                      <a:pt x="118" y="61"/>
                    </a:lnTo>
                    <a:lnTo>
                      <a:pt x="112" y="61"/>
                    </a:lnTo>
                    <a:lnTo>
                      <a:pt x="106" y="61"/>
                    </a:lnTo>
                    <a:lnTo>
                      <a:pt x="99" y="61"/>
                    </a:lnTo>
                    <a:lnTo>
                      <a:pt x="91" y="61"/>
                    </a:lnTo>
                    <a:lnTo>
                      <a:pt x="85" y="61"/>
                    </a:lnTo>
                    <a:lnTo>
                      <a:pt x="82" y="63"/>
                    </a:lnTo>
                    <a:lnTo>
                      <a:pt x="78" y="63"/>
                    </a:lnTo>
                    <a:lnTo>
                      <a:pt x="74" y="65"/>
                    </a:lnTo>
                    <a:lnTo>
                      <a:pt x="68" y="65"/>
                    </a:lnTo>
                    <a:lnTo>
                      <a:pt x="64" y="65"/>
                    </a:lnTo>
                    <a:lnTo>
                      <a:pt x="59" y="65"/>
                    </a:lnTo>
                    <a:lnTo>
                      <a:pt x="55" y="67"/>
                    </a:lnTo>
                    <a:lnTo>
                      <a:pt x="49" y="69"/>
                    </a:lnTo>
                    <a:lnTo>
                      <a:pt x="45" y="69"/>
                    </a:lnTo>
                    <a:lnTo>
                      <a:pt x="42" y="70"/>
                    </a:lnTo>
                    <a:lnTo>
                      <a:pt x="36" y="72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5" name="Freeform 123"/>
              <p:cNvSpPr>
                <a:spLocks/>
              </p:cNvSpPr>
              <p:nvPr/>
            </p:nvSpPr>
            <p:spPr bwMode="auto">
              <a:xfrm>
                <a:off x="3320" y="2540"/>
                <a:ext cx="65" cy="38"/>
              </a:xfrm>
              <a:custGeom>
                <a:avLst/>
                <a:gdLst>
                  <a:gd name="T0" fmla="*/ 0 w 131"/>
                  <a:gd name="T1" fmla="*/ 5 h 76"/>
                  <a:gd name="T2" fmla="*/ 0 w 131"/>
                  <a:gd name="T3" fmla="*/ 4 h 76"/>
                  <a:gd name="T4" fmla="*/ 1 w 131"/>
                  <a:gd name="T5" fmla="*/ 4 h 76"/>
                  <a:gd name="T6" fmla="*/ 2 w 131"/>
                  <a:gd name="T7" fmla="*/ 3 h 76"/>
                  <a:gd name="T8" fmla="*/ 3 w 131"/>
                  <a:gd name="T9" fmla="*/ 3 h 76"/>
                  <a:gd name="T10" fmla="*/ 5 w 131"/>
                  <a:gd name="T11" fmla="*/ 2 h 76"/>
                  <a:gd name="T12" fmla="*/ 7 w 131"/>
                  <a:gd name="T13" fmla="*/ 2 h 76"/>
                  <a:gd name="T14" fmla="*/ 8 w 131"/>
                  <a:gd name="T15" fmla="*/ 2 h 76"/>
                  <a:gd name="T16" fmla="*/ 10 w 131"/>
                  <a:gd name="T17" fmla="*/ 1 h 76"/>
                  <a:gd name="T18" fmla="*/ 11 w 131"/>
                  <a:gd name="T19" fmla="*/ 1 h 76"/>
                  <a:gd name="T20" fmla="*/ 14 w 131"/>
                  <a:gd name="T21" fmla="*/ 1 h 76"/>
                  <a:gd name="T22" fmla="*/ 15 w 131"/>
                  <a:gd name="T23" fmla="*/ 1 h 76"/>
                  <a:gd name="T24" fmla="*/ 16 w 131"/>
                  <a:gd name="T25" fmla="*/ 0 h 76"/>
                  <a:gd name="T26" fmla="*/ 17 w 131"/>
                  <a:gd name="T27" fmla="*/ 0 h 76"/>
                  <a:gd name="T28" fmla="*/ 18 w 131"/>
                  <a:gd name="T29" fmla="*/ 0 h 76"/>
                  <a:gd name="T30" fmla="*/ 19 w 131"/>
                  <a:gd name="T31" fmla="*/ 0 h 76"/>
                  <a:gd name="T32" fmla="*/ 20 w 131"/>
                  <a:gd name="T33" fmla="*/ 0 h 76"/>
                  <a:gd name="T34" fmla="*/ 21 w 131"/>
                  <a:gd name="T35" fmla="*/ 1 h 76"/>
                  <a:gd name="T36" fmla="*/ 22 w 131"/>
                  <a:gd name="T37" fmla="*/ 1 h 76"/>
                  <a:gd name="T38" fmla="*/ 22 w 131"/>
                  <a:gd name="T39" fmla="*/ 1 h 76"/>
                  <a:gd name="T40" fmla="*/ 23 w 131"/>
                  <a:gd name="T41" fmla="*/ 2 h 76"/>
                  <a:gd name="T42" fmla="*/ 24 w 131"/>
                  <a:gd name="T43" fmla="*/ 2 h 76"/>
                  <a:gd name="T44" fmla="*/ 24 w 131"/>
                  <a:gd name="T45" fmla="*/ 4 h 76"/>
                  <a:gd name="T46" fmla="*/ 25 w 131"/>
                  <a:gd name="T47" fmla="*/ 5 h 76"/>
                  <a:gd name="T48" fmla="*/ 26 w 131"/>
                  <a:gd name="T49" fmla="*/ 6 h 76"/>
                  <a:gd name="T50" fmla="*/ 27 w 131"/>
                  <a:gd name="T51" fmla="*/ 7 h 76"/>
                  <a:gd name="T52" fmla="*/ 28 w 131"/>
                  <a:gd name="T53" fmla="*/ 9 h 76"/>
                  <a:gd name="T54" fmla="*/ 29 w 131"/>
                  <a:gd name="T55" fmla="*/ 10 h 76"/>
                  <a:gd name="T56" fmla="*/ 29 w 131"/>
                  <a:gd name="T57" fmla="*/ 12 h 76"/>
                  <a:gd name="T58" fmla="*/ 30 w 131"/>
                  <a:gd name="T59" fmla="*/ 13 h 76"/>
                  <a:gd name="T60" fmla="*/ 31 w 131"/>
                  <a:gd name="T61" fmla="*/ 14 h 76"/>
                  <a:gd name="T62" fmla="*/ 31 w 131"/>
                  <a:gd name="T63" fmla="*/ 15 h 76"/>
                  <a:gd name="T64" fmla="*/ 32 w 131"/>
                  <a:gd name="T65" fmla="*/ 16 h 76"/>
                  <a:gd name="T66" fmla="*/ 32 w 131"/>
                  <a:gd name="T67" fmla="*/ 16 h 76"/>
                  <a:gd name="T68" fmla="*/ 32 w 131"/>
                  <a:gd name="T69" fmla="*/ 17 h 76"/>
                  <a:gd name="T70" fmla="*/ 32 w 131"/>
                  <a:gd name="T71" fmla="*/ 16 h 76"/>
                  <a:gd name="T72" fmla="*/ 30 w 131"/>
                  <a:gd name="T73" fmla="*/ 16 h 76"/>
                  <a:gd name="T74" fmla="*/ 29 w 131"/>
                  <a:gd name="T75" fmla="*/ 16 h 76"/>
                  <a:gd name="T76" fmla="*/ 28 w 131"/>
                  <a:gd name="T77" fmla="*/ 16 h 76"/>
                  <a:gd name="T78" fmla="*/ 26 w 131"/>
                  <a:gd name="T79" fmla="*/ 16 h 76"/>
                  <a:gd name="T80" fmla="*/ 25 w 131"/>
                  <a:gd name="T81" fmla="*/ 16 h 76"/>
                  <a:gd name="T82" fmla="*/ 23 w 131"/>
                  <a:gd name="T83" fmla="*/ 16 h 76"/>
                  <a:gd name="T84" fmla="*/ 21 w 131"/>
                  <a:gd name="T85" fmla="*/ 16 h 76"/>
                  <a:gd name="T86" fmla="*/ 20 w 131"/>
                  <a:gd name="T87" fmla="*/ 16 h 76"/>
                  <a:gd name="T88" fmla="*/ 19 w 131"/>
                  <a:gd name="T89" fmla="*/ 17 h 76"/>
                  <a:gd name="T90" fmla="*/ 18 w 131"/>
                  <a:gd name="T91" fmla="*/ 17 h 76"/>
                  <a:gd name="T92" fmla="*/ 17 w 131"/>
                  <a:gd name="T93" fmla="*/ 17 h 76"/>
                  <a:gd name="T94" fmla="*/ 15 w 131"/>
                  <a:gd name="T95" fmla="*/ 17 h 76"/>
                  <a:gd name="T96" fmla="*/ 14 w 131"/>
                  <a:gd name="T97" fmla="*/ 17 h 76"/>
                  <a:gd name="T98" fmla="*/ 13 w 131"/>
                  <a:gd name="T99" fmla="*/ 18 h 76"/>
                  <a:gd name="T100" fmla="*/ 12 w 131"/>
                  <a:gd name="T101" fmla="*/ 18 h 76"/>
                  <a:gd name="T102" fmla="*/ 10 w 131"/>
                  <a:gd name="T103" fmla="*/ 18 h 76"/>
                  <a:gd name="T104" fmla="*/ 10 w 131"/>
                  <a:gd name="T105" fmla="*/ 19 h 76"/>
                  <a:gd name="T106" fmla="*/ 8 w 131"/>
                  <a:gd name="T107" fmla="*/ 19 h 76"/>
                  <a:gd name="T108" fmla="*/ 7 w 131"/>
                  <a:gd name="T109" fmla="*/ 19 h 76"/>
                  <a:gd name="T110" fmla="*/ 0 w 131"/>
                  <a:gd name="T111" fmla="*/ 5 h 76"/>
                  <a:gd name="T112" fmla="*/ 0 w 131"/>
                  <a:gd name="T113" fmla="*/ 5 h 7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31" h="76">
                    <a:moveTo>
                      <a:pt x="0" y="17"/>
                    </a:moveTo>
                    <a:lnTo>
                      <a:pt x="2" y="15"/>
                    </a:lnTo>
                    <a:lnTo>
                      <a:pt x="7" y="13"/>
                    </a:lnTo>
                    <a:lnTo>
                      <a:pt x="11" y="11"/>
                    </a:lnTo>
                    <a:lnTo>
                      <a:pt x="15" y="9"/>
                    </a:lnTo>
                    <a:lnTo>
                      <a:pt x="21" y="7"/>
                    </a:lnTo>
                    <a:lnTo>
                      <a:pt x="28" y="7"/>
                    </a:lnTo>
                    <a:lnTo>
                      <a:pt x="34" y="6"/>
                    </a:lnTo>
                    <a:lnTo>
                      <a:pt x="40" y="4"/>
                    </a:lnTo>
                    <a:lnTo>
                      <a:pt x="47" y="2"/>
                    </a:lnTo>
                    <a:lnTo>
                      <a:pt x="57" y="2"/>
                    </a:lnTo>
                    <a:lnTo>
                      <a:pt x="61" y="2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2" y="0"/>
                    </a:lnTo>
                    <a:lnTo>
                      <a:pt x="76" y="0"/>
                    </a:lnTo>
                    <a:lnTo>
                      <a:pt x="81" y="0"/>
                    </a:lnTo>
                    <a:lnTo>
                      <a:pt x="85" y="2"/>
                    </a:lnTo>
                    <a:lnTo>
                      <a:pt x="89" y="2"/>
                    </a:lnTo>
                    <a:lnTo>
                      <a:pt x="91" y="2"/>
                    </a:lnTo>
                    <a:lnTo>
                      <a:pt x="93" y="6"/>
                    </a:lnTo>
                    <a:lnTo>
                      <a:pt x="97" y="7"/>
                    </a:lnTo>
                    <a:lnTo>
                      <a:pt x="99" y="13"/>
                    </a:lnTo>
                    <a:lnTo>
                      <a:pt x="102" y="17"/>
                    </a:lnTo>
                    <a:lnTo>
                      <a:pt x="106" y="23"/>
                    </a:lnTo>
                    <a:lnTo>
                      <a:pt x="110" y="28"/>
                    </a:lnTo>
                    <a:lnTo>
                      <a:pt x="114" y="34"/>
                    </a:lnTo>
                    <a:lnTo>
                      <a:pt x="118" y="40"/>
                    </a:lnTo>
                    <a:lnTo>
                      <a:pt x="119" y="45"/>
                    </a:lnTo>
                    <a:lnTo>
                      <a:pt x="123" y="49"/>
                    </a:lnTo>
                    <a:lnTo>
                      <a:pt x="125" y="55"/>
                    </a:lnTo>
                    <a:lnTo>
                      <a:pt x="127" y="59"/>
                    </a:lnTo>
                    <a:lnTo>
                      <a:pt x="129" y="63"/>
                    </a:lnTo>
                    <a:lnTo>
                      <a:pt x="131" y="64"/>
                    </a:lnTo>
                    <a:lnTo>
                      <a:pt x="131" y="66"/>
                    </a:lnTo>
                    <a:lnTo>
                      <a:pt x="129" y="64"/>
                    </a:lnTo>
                    <a:lnTo>
                      <a:pt x="123" y="64"/>
                    </a:lnTo>
                    <a:lnTo>
                      <a:pt x="118" y="64"/>
                    </a:lnTo>
                    <a:lnTo>
                      <a:pt x="112" y="64"/>
                    </a:lnTo>
                    <a:lnTo>
                      <a:pt x="106" y="64"/>
                    </a:lnTo>
                    <a:lnTo>
                      <a:pt x="100" y="64"/>
                    </a:lnTo>
                    <a:lnTo>
                      <a:pt x="93" y="64"/>
                    </a:lnTo>
                    <a:lnTo>
                      <a:pt x="85" y="64"/>
                    </a:lnTo>
                    <a:lnTo>
                      <a:pt x="80" y="64"/>
                    </a:lnTo>
                    <a:lnTo>
                      <a:pt x="76" y="66"/>
                    </a:lnTo>
                    <a:lnTo>
                      <a:pt x="72" y="66"/>
                    </a:lnTo>
                    <a:lnTo>
                      <a:pt x="68" y="68"/>
                    </a:lnTo>
                    <a:lnTo>
                      <a:pt x="62" y="68"/>
                    </a:lnTo>
                    <a:lnTo>
                      <a:pt x="57" y="68"/>
                    </a:lnTo>
                    <a:lnTo>
                      <a:pt x="53" y="70"/>
                    </a:lnTo>
                    <a:lnTo>
                      <a:pt x="49" y="70"/>
                    </a:lnTo>
                    <a:lnTo>
                      <a:pt x="43" y="72"/>
                    </a:lnTo>
                    <a:lnTo>
                      <a:pt x="40" y="74"/>
                    </a:lnTo>
                    <a:lnTo>
                      <a:pt x="34" y="74"/>
                    </a:lnTo>
                    <a:lnTo>
                      <a:pt x="30" y="76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6" name="Freeform 124"/>
              <p:cNvSpPr>
                <a:spLocks/>
              </p:cNvSpPr>
              <p:nvPr/>
            </p:nvSpPr>
            <p:spPr bwMode="auto">
              <a:xfrm>
                <a:off x="3344" y="2598"/>
                <a:ext cx="66" cy="38"/>
              </a:xfrm>
              <a:custGeom>
                <a:avLst/>
                <a:gdLst>
                  <a:gd name="T0" fmla="*/ 0 w 133"/>
                  <a:gd name="T1" fmla="*/ 4 h 76"/>
                  <a:gd name="T2" fmla="*/ 1 w 133"/>
                  <a:gd name="T3" fmla="*/ 3 h 76"/>
                  <a:gd name="T4" fmla="*/ 3 w 133"/>
                  <a:gd name="T5" fmla="*/ 3 h 76"/>
                  <a:gd name="T6" fmla="*/ 6 w 133"/>
                  <a:gd name="T7" fmla="*/ 2 h 76"/>
                  <a:gd name="T8" fmla="*/ 10 w 133"/>
                  <a:gd name="T9" fmla="*/ 1 h 76"/>
                  <a:gd name="T10" fmla="*/ 13 w 133"/>
                  <a:gd name="T11" fmla="*/ 1 h 76"/>
                  <a:gd name="T12" fmla="*/ 15 w 133"/>
                  <a:gd name="T13" fmla="*/ 0 h 76"/>
                  <a:gd name="T14" fmla="*/ 17 w 133"/>
                  <a:gd name="T15" fmla="*/ 0 h 76"/>
                  <a:gd name="T16" fmla="*/ 19 w 133"/>
                  <a:gd name="T17" fmla="*/ 0 h 76"/>
                  <a:gd name="T18" fmla="*/ 22 w 133"/>
                  <a:gd name="T19" fmla="*/ 0 h 76"/>
                  <a:gd name="T20" fmla="*/ 24 w 133"/>
                  <a:gd name="T21" fmla="*/ 0 h 76"/>
                  <a:gd name="T22" fmla="*/ 25 w 133"/>
                  <a:gd name="T23" fmla="*/ 0 h 76"/>
                  <a:gd name="T24" fmla="*/ 26 w 133"/>
                  <a:gd name="T25" fmla="*/ 2 h 76"/>
                  <a:gd name="T26" fmla="*/ 28 w 133"/>
                  <a:gd name="T27" fmla="*/ 4 h 76"/>
                  <a:gd name="T28" fmla="*/ 29 w 133"/>
                  <a:gd name="T29" fmla="*/ 7 h 76"/>
                  <a:gd name="T30" fmla="*/ 30 w 133"/>
                  <a:gd name="T31" fmla="*/ 10 h 76"/>
                  <a:gd name="T32" fmla="*/ 31 w 133"/>
                  <a:gd name="T33" fmla="*/ 13 h 76"/>
                  <a:gd name="T34" fmla="*/ 32 w 133"/>
                  <a:gd name="T35" fmla="*/ 15 h 76"/>
                  <a:gd name="T36" fmla="*/ 32 w 133"/>
                  <a:gd name="T37" fmla="*/ 16 h 76"/>
                  <a:gd name="T38" fmla="*/ 32 w 133"/>
                  <a:gd name="T39" fmla="*/ 16 h 76"/>
                  <a:gd name="T40" fmla="*/ 31 w 133"/>
                  <a:gd name="T41" fmla="*/ 16 h 76"/>
                  <a:gd name="T42" fmla="*/ 29 w 133"/>
                  <a:gd name="T43" fmla="*/ 16 h 76"/>
                  <a:gd name="T44" fmla="*/ 25 w 133"/>
                  <a:gd name="T45" fmla="*/ 16 h 76"/>
                  <a:gd name="T46" fmla="*/ 22 w 133"/>
                  <a:gd name="T47" fmla="*/ 16 h 76"/>
                  <a:gd name="T48" fmla="*/ 20 w 133"/>
                  <a:gd name="T49" fmla="*/ 16 h 76"/>
                  <a:gd name="T50" fmla="*/ 18 w 133"/>
                  <a:gd name="T51" fmla="*/ 17 h 76"/>
                  <a:gd name="T52" fmla="*/ 16 w 133"/>
                  <a:gd name="T53" fmla="*/ 17 h 76"/>
                  <a:gd name="T54" fmla="*/ 13 w 133"/>
                  <a:gd name="T55" fmla="*/ 17 h 76"/>
                  <a:gd name="T56" fmla="*/ 11 w 133"/>
                  <a:gd name="T57" fmla="*/ 18 h 76"/>
                  <a:gd name="T58" fmla="*/ 8 w 133"/>
                  <a:gd name="T59" fmla="*/ 18 h 76"/>
                  <a:gd name="T60" fmla="*/ 6 w 133"/>
                  <a:gd name="T61" fmla="*/ 19 h 76"/>
                  <a:gd name="T62" fmla="*/ 0 w 133"/>
                  <a:gd name="T63" fmla="*/ 4 h 7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33" h="76">
                    <a:moveTo>
                      <a:pt x="0" y="13"/>
                    </a:moveTo>
                    <a:lnTo>
                      <a:pt x="0" y="13"/>
                    </a:lnTo>
                    <a:lnTo>
                      <a:pt x="2" y="11"/>
                    </a:lnTo>
                    <a:lnTo>
                      <a:pt x="6" y="11"/>
                    </a:lnTo>
                    <a:lnTo>
                      <a:pt x="10" y="11"/>
                    </a:lnTo>
                    <a:lnTo>
                      <a:pt x="14" y="9"/>
                    </a:lnTo>
                    <a:lnTo>
                      <a:pt x="21" y="7"/>
                    </a:lnTo>
                    <a:lnTo>
                      <a:pt x="27" y="6"/>
                    </a:lnTo>
                    <a:lnTo>
                      <a:pt x="34" y="6"/>
                    </a:lnTo>
                    <a:lnTo>
                      <a:pt x="40" y="4"/>
                    </a:lnTo>
                    <a:lnTo>
                      <a:pt x="48" y="2"/>
                    </a:lnTo>
                    <a:lnTo>
                      <a:pt x="52" y="2"/>
                    </a:lnTo>
                    <a:lnTo>
                      <a:pt x="57" y="0"/>
                    </a:lnTo>
                    <a:lnTo>
                      <a:pt x="61" y="0"/>
                    </a:lnTo>
                    <a:lnTo>
                      <a:pt x="67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4" y="0"/>
                    </a:lnTo>
                    <a:lnTo>
                      <a:pt x="88" y="0"/>
                    </a:lnTo>
                    <a:lnTo>
                      <a:pt x="91" y="0"/>
                    </a:lnTo>
                    <a:lnTo>
                      <a:pt x="97" y="0"/>
                    </a:lnTo>
                    <a:lnTo>
                      <a:pt x="101" y="0"/>
                    </a:lnTo>
                    <a:lnTo>
                      <a:pt x="103" y="0"/>
                    </a:lnTo>
                    <a:lnTo>
                      <a:pt x="105" y="4"/>
                    </a:lnTo>
                    <a:lnTo>
                      <a:pt x="107" y="7"/>
                    </a:lnTo>
                    <a:lnTo>
                      <a:pt x="109" y="11"/>
                    </a:lnTo>
                    <a:lnTo>
                      <a:pt x="112" y="15"/>
                    </a:lnTo>
                    <a:lnTo>
                      <a:pt x="114" y="21"/>
                    </a:lnTo>
                    <a:lnTo>
                      <a:pt x="116" y="26"/>
                    </a:lnTo>
                    <a:lnTo>
                      <a:pt x="120" y="32"/>
                    </a:lnTo>
                    <a:lnTo>
                      <a:pt x="122" y="38"/>
                    </a:lnTo>
                    <a:lnTo>
                      <a:pt x="124" y="44"/>
                    </a:lnTo>
                    <a:lnTo>
                      <a:pt x="126" y="49"/>
                    </a:lnTo>
                    <a:lnTo>
                      <a:pt x="128" y="53"/>
                    </a:lnTo>
                    <a:lnTo>
                      <a:pt x="129" y="57"/>
                    </a:lnTo>
                    <a:lnTo>
                      <a:pt x="131" y="61"/>
                    </a:lnTo>
                    <a:lnTo>
                      <a:pt x="131" y="63"/>
                    </a:lnTo>
                    <a:lnTo>
                      <a:pt x="133" y="64"/>
                    </a:lnTo>
                    <a:lnTo>
                      <a:pt x="131" y="64"/>
                    </a:lnTo>
                    <a:lnTo>
                      <a:pt x="129" y="64"/>
                    </a:lnTo>
                    <a:lnTo>
                      <a:pt x="126" y="64"/>
                    </a:lnTo>
                    <a:lnTo>
                      <a:pt x="122" y="64"/>
                    </a:lnTo>
                    <a:lnTo>
                      <a:pt x="116" y="64"/>
                    </a:lnTo>
                    <a:lnTo>
                      <a:pt x="110" y="64"/>
                    </a:lnTo>
                    <a:lnTo>
                      <a:pt x="103" y="64"/>
                    </a:lnTo>
                    <a:lnTo>
                      <a:pt x="95" y="64"/>
                    </a:lnTo>
                    <a:lnTo>
                      <a:pt x="91" y="64"/>
                    </a:lnTo>
                    <a:lnTo>
                      <a:pt x="88" y="64"/>
                    </a:lnTo>
                    <a:lnTo>
                      <a:pt x="82" y="64"/>
                    </a:lnTo>
                    <a:lnTo>
                      <a:pt x="78" y="66"/>
                    </a:lnTo>
                    <a:lnTo>
                      <a:pt x="72" y="66"/>
                    </a:lnTo>
                    <a:lnTo>
                      <a:pt x="69" y="66"/>
                    </a:lnTo>
                    <a:lnTo>
                      <a:pt x="65" y="68"/>
                    </a:lnTo>
                    <a:lnTo>
                      <a:pt x="59" y="68"/>
                    </a:lnTo>
                    <a:lnTo>
                      <a:pt x="55" y="68"/>
                    </a:lnTo>
                    <a:lnTo>
                      <a:pt x="50" y="70"/>
                    </a:lnTo>
                    <a:lnTo>
                      <a:pt x="46" y="70"/>
                    </a:lnTo>
                    <a:lnTo>
                      <a:pt x="40" y="70"/>
                    </a:lnTo>
                    <a:lnTo>
                      <a:pt x="34" y="72"/>
                    </a:lnTo>
                    <a:lnTo>
                      <a:pt x="31" y="74"/>
                    </a:lnTo>
                    <a:lnTo>
                      <a:pt x="25" y="74"/>
                    </a:lnTo>
                    <a:lnTo>
                      <a:pt x="21" y="7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7" name="Freeform 125"/>
              <p:cNvSpPr>
                <a:spLocks/>
              </p:cNvSpPr>
              <p:nvPr/>
            </p:nvSpPr>
            <p:spPr bwMode="auto">
              <a:xfrm>
                <a:off x="2466" y="1695"/>
                <a:ext cx="68" cy="33"/>
              </a:xfrm>
              <a:custGeom>
                <a:avLst/>
                <a:gdLst>
                  <a:gd name="T0" fmla="*/ 0 w 137"/>
                  <a:gd name="T1" fmla="*/ 2 h 67"/>
                  <a:gd name="T2" fmla="*/ 0 w 137"/>
                  <a:gd name="T3" fmla="*/ 2 h 67"/>
                  <a:gd name="T4" fmla="*/ 2 w 137"/>
                  <a:gd name="T5" fmla="*/ 2 h 67"/>
                  <a:gd name="T6" fmla="*/ 3 w 137"/>
                  <a:gd name="T7" fmla="*/ 1 h 67"/>
                  <a:gd name="T8" fmla="*/ 4 w 137"/>
                  <a:gd name="T9" fmla="*/ 1 h 67"/>
                  <a:gd name="T10" fmla="*/ 5 w 137"/>
                  <a:gd name="T11" fmla="*/ 1 h 67"/>
                  <a:gd name="T12" fmla="*/ 6 w 137"/>
                  <a:gd name="T13" fmla="*/ 1 h 67"/>
                  <a:gd name="T14" fmla="*/ 8 w 137"/>
                  <a:gd name="T15" fmla="*/ 0 h 67"/>
                  <a:gd name="T16" fmla="*/ 10 w 137"/>
                  <a:gd name="T17" fmla="*/ 0 h 67"/>
                  <a:gd name="T18" fmla="*/ 12 w 137"/>
                  <a:gd name="T19" fmla="*/ 0 h 67"/>
                  <a:gd name="T20" fmla="*/ 14 w 137"/>
                  <a:gd name="T21" fmla="*/ 0 h 67"/>
                  <a:gd name="T22" fmla="*/ 15 w 137"/>
                  <a:gd name="T23" fmla="*/ 0 h 67"/>
                  <a:gd name="T24" fmla="*/ 17 w 137"/>
                  <a:gd name="T25" fmla="*/ 0 h 67"/>
                  <a:gd name="T26" fmla="*/ 18 w 137"/>
                  <a:gd name="T27" fmla="*/ 0 h 67"/>
                  <a:gd name="T28" fmla="*/ 19 w 137"/>
                  <a:gd name="T29" fmla="*/ 0 h 67"/>
                  <a:gd name="T30" fmla="*/ 21 w 137"/>
                  <a:gd name="T31" fmla="*/ 0 h 67"/>
                  <a:gd name="T32" fmla="*/ 22 w 137"/>
                  <a:gd name="T33" fmla="*/ 0 h 67"/>
                  <a:gd name="T34" fmla="*/ 23 w 137"/>
                  <a:gd name="T35" fmla="*/ 1 h 67"/>
                  <a:gd name="T36" fmla="*/ 24 w 137"/>
                  <a:gd name="T37" fmla="*/ 2 h 67"/>
                  <a:gd name="T38" fmla="*/ 25 w 137"/>
                  <a:gd name="T39" fmla="*/ 3 h 67"/>
                  <a:gd name="T40" fmla="*/ 26 w 137"/>
                  <a:gd name="T41" fmla="*/ 4 h 67"/>
                  <a:gd name="T42" fmla="*/ 27 w 137"/>
                  <a:gd name="T43" fmla="*/ 5 h 67"/>
                  <a:gd name="T44" fmla="*/ 29 w 137"/>
                  <a:gd name="T45" fmla="*/ 7 h 67"/>
                  <a:gd name="T46" fmla="*/ 30 w 137"/>
                  <a:gd name="T47" fmla="*/ 8 h 67"/>
                  <a:gd name="T48" fmla="*/ 31 w 137"/>
                  <a:gd name="T49" fmla="*/ 9 h 67"/>
                  <a:gd name="T50" fmla="*/ 32 w 137"/>
                  <a:gd name="T51" fmla="*/ 10 h 67"/>
                  <a:gd name="T52" fmla="*/ 33 w 137"/>
                  <a:gd name="T53" fmla="*/ 12 h 67"/>
                  <a:gd name="T54" fmla="*/ 33 w 137"/>
                  <a:gd name="T55" fmla="*/ 13 h 67"/>
                  <a:gd name="T56" fmla="*/ 34 w 137"/>
                  <a:gd name="T57" fmla="*/ 14 h 67"/>
                  <a:gd name="T58" fmla="*/ 33 w 137"/>
                  <a:gd name="T59" fmla="*/ 14 h 67"/>
                  <a:gd name="T60" fmla="*/ 32 w 137"/>
                  <a:gd name="T61" fmla="*/ 14 h 67"/>
                  <a:gd name="T62" fmla="*/ 31 w 137"/>
                  <a:gd name="T63" fmla="*/ 14 h 67"/>
                  <a:gd name="T64" fmla="*/ 29 w 137"/>
                  <a:gd name="T65" fmla="*/ 14 h 67"/>
                  <a:gd name="T66" fmla="*/ 27 w 137"/>
                  <a:gd name="T67" fmla="*/ 14 h 67"/>
                  <a:gd name="T68" fmla="*/ 26 w 137"/>
                  <a:gd name="T69" fmla="*/ 14 h 67"/>
                  <a:gd name="T70" fmla="*/ 24 w 137"/>
                  <a:gd name="T71" fmla="*/ 14 h 67"/>
                  <a:gd name="T72" fmla="*/ 22 w 137"/>
                  <a:gd name="T73" fmla="*/ 14 h 67"/>
                  <a:gd name="T74" fmla="*/ 21 w 137"/>
                  <a:gd name="T75" fmla="*/ 14 h 67"/>
                  <a:gd name="T76" fmla="*/ 20 w 137"/>
                  <a:gd name="T77" fmla="*/ 14 h 67"/>
                  <a:gd name="T78" fmla="*/ 19 w 137"/>
                  <a:gd name="T79" fmla="*/ 14 h 67"/>
                  <a:gd name="T80" fmla="*/ 17 w 137"/>
                  <a:gd name="T81" fmla="*/ 14 h 67"/>
                  <a:gd name="T82" fmla="*/ 16 w 137"/>
                  <a:gd name="T83" fmla="*/ 14 h 67"/>
                  <a:gd name="T84" fmla="*/ 15 w 137"/>
                  <a:gd name="T85" fmla="*/ 14 h 67"/>
                  <a:gd name="T86" fmla="*/ 14 w 137"/>
                  <a:gd name="T87" fmla="*/ 14 h 67"/>
                  <a:gd name="T88" fmla="*/ 13 w 137"/>
                  <a:gd name="T89" fmla="*/ 15 h 67"/>
                  <a:gd name="T90" fmla="*/ 12 w 137"/>
                  <a:gd name="T91" fmla="*/ 15 h 67"/>
                  <a:gd name="T92" fmla="*/ 10 w 137"/>
                  <a:gd name="T93" fmla="*/ 15 h 67"/>
                  <a:gd name="T94" fmla="*/ 9 w 137"/>
                  <a:gd name="T95" fmla="*/ 16 h 67"/>
                  <a:gd name="T96" fmla="*/ 8 w 137"/>
                  <a:gd name="T97" fmla="*/ 16 h 67"/>
                  <a:gd name="T98" fmla="*/ 0 w 137"/>
                  <a:gd name="T99" fmla="*/ 2 h 67"/>
                  <a:gd name="T100" fmla="*/ 0 w 137"/>
                  <a:gd name="T101" fmla="*/ 2 h 6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37" h="67">
                    <a:moveTo>
                      <a:pt x="0" y="10"/>
                    </a:moveTo>
                    <a:lnTo>
                      <a:pt x="0" y="10"/>
                    </a:lnTo>
                    <a:lnTo>
                      <a:pt x="8" y="8"/>
                    </a:lnTo>
                    <a:lnTo>
                      <a:pt x="12" y="6"/>
                    </a:lnTo>
                    <a:lnTo>
                      <a:pt x="16" y="4"/>
                    </a:lnTo>
                    <a:lnTo>
                      <a:pt x="21" y="4"/>
                    </a:lnTo>
                    <a:lnTo>
                      <a:pt x="27" y="4"/>
                    </a:lnTo>
                    <a:lnTo>
                      <a:pt x="33" y="2"/>
                    </a:lnTo>
                    <a:lnTo>
                      <a:pt x="40" y="2"/>
                    </a:lnTo>
                    <a:lnTo>
                      <a:pt x="48" y="0"/>
                    </a:lnTo>
                    <a:lnTo>
                      <a:pt x="56" y="0"/>
                    </a:lnTo>
                    <a:lnTo>
                      <a:pt x="63" y="0"/>
                    </a:lnTo>
                    <a:lnTo>
                      <a:pt x="71" y="0"/>
                    </a:lnTo>
                    <a:lnTo>
                      <a:pt x="75" y="0"/>
                    </a:lnTo>
                    <a:lnTo>
                      <a:pt x="78" y="0"/>
                    </a:lnTo>
                    <a:lnTo>
                      <a:pt x="84" y="2"/>
                    </a:lnTo>
                    <a:lnTo>
                      <a:pt x="88" y="2"/>
                    </a:lnTo>
                    <a:lnTo>
                      <a:pt x="92" y="4"/>
                    </a:lnTo>
                    <a:lnTo>
                      <a:pt x="99" y="10"/>
                    </a:lnTo>
                    <a:lnTo>
                      <a:pt x="103" y="14"/>
                    </a:lnTo>
                    <a:lnTo>
                      <a:pt x="107" y="19"/>
                    </a:lnTo>
                    <a:lnTo>
                      <a:pt x="111" y="23"/>
                    </a:lnTo>
                    <a:lnTo>
                      <a:pt x="116" y="29"/>
                    </a:lnTo>
                    <a:lnTo>
                      <a:pt x="120" y="35"/>
                    </a:lnTo>
                    <a:lnTo>
                      <a:pt x="124" y="38"/>
                    </a:lnTo>
                    <a:lnTo>
                      <a:pt x="128" y="42"/>
                    </a:lnTo>
                    <a:lnTo>
                      <a:pt x="132" y="48"/>
                    </a:lnTo>
                    <a:lnTo>
                      <a:pt x="135" y="54"/>
                    </a:lnTo>
                    <a:lnTo>
                      <a:pt x="137" y="56"/>
                    </a:lnTo>
                    <a:lnTo>
                      <a:pt x="133" y="56"/>
                    </a:lnTo>
                    <a:lnTo>
                      <a:pt x="128" y="56"/>
                    </a:lnTo>
                    <a:lnTo>
                      <a:pt x="124" y="56"/>
                    </a:lnTo>
                    <a:lnTo>
                      <a:pt x="118" y="56"/>
                    </a:lnTo>
                    <a:lnTo>
                      <a:pt x="111" y="56"/>
                    </a:lnTo>
                    <a:lnTo>
                      <a:pt x="105" y="56"/>
                    </a:lnTo>
                    <a:lnTo>
                      <a:pt x="97" y="56"/>
                    </a:lnTo>
                    <a:lnTo>
                      <a:pt x="90" y="56"/>
                    </a:lnTo>
                    <a:lnTo>
                      <a:pt x="84" y="56"/>
                    </a:lnTo>
                    <a:lnTo>
                      <a:pt x="80" y="56"/>
                    </a:lnTo>
                    <a:lnTo>
                      <a:pt x="76" y="57"/>
                    </a:lnTo>
                    <a:lnTo>
                      <a:pt x="71" y="59"/>
                    </a:lnTo>
                    <a:lnTo>
                      <a:pt x="67" y="59"/>
                    </a:lnTo>
                    <a:lnTo>
                      <a:pt x="61" y="59"/>
                    </a:lnTo>
                    <a:lnTo>
                      <a:pt x="57" y="59"/>
                    </a:lnTo>
                    <a:lnTo>
                      <a:pt x="54" y="61"/>
                    </a:lnTo>
                    <a:lnTo>
                      <a:pt x="48" y="61"/>
                    </a:lnTo>
                    <a:lnTo>
                      <a:pt x="42" y="63"/>
                    </a:lnTo>
                    <a:lnTo>
                      <a:pt x="38" y="65"/>
                    </a:lnTo>
                    <a:lnTo>
                      <a:pt x="35" y="6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8" name="Freeform 126"/>
              <p:cNvSpPr>
                <a:spLocks/>
              </p:cNvSpPr>
              <p:nvPr/>
            </p:nvSpPr>
            <p:spPr bwMode="auto">
              <a:xfrm>
                <a:off x="2496" y="1743"/>
                <a:ext cx="69" cy="35"/>
              </a:xfrm>
              <a:custGeom>
                <a:avLst/>
                <a:gdLst>
                  <a:gd name="T0" fmla="*/ 0 w 137"/>
                  <a:gd name="T1" fmla="*/ 3 h 71"/>
                  <a:gd name="T2" fmla="*/ 1 w 137"/>
                  <a:gd name="T3" fmla="*/ 3 h 71"/>
                  <a:gd name="T4" fmla="*/ 2 w 137"/>
                  <a:gd name="T5" fmla="*/ 2 h 71"/>
                  <a:gd name="T6" fmla="*/ 3 w 137"/>
                  <a:gd name="T7" fmla="*/ 2 h 71"/>
                  <a:gd name="T8" fmla="*/ 4 w 137"/>
                  <a:gd name="T9" fmla="*/ 2 h 71"/>
                  <a:gd name="T10" fmla="*/ 5 w 137"/>
                  <a:gd name="T11" fmla="*/ 1 h 71"/>
                  <a:gd name="T12" fmla="*/ 7 w 137"/>
                  <a:gd name="T13" fmla="*/ 1 h 71"/>
                  <a:gd name="T14" fmla="*/ 8 w 137"/>
                  <a:gd name="T15" fmla="*/ 1 h 71"/>
                  <a:gd name="T16" fmla="*/ 9 w 137"/>
                  <a:gd name="T17" fmla="*/ 0 h 71"/>
                  <a:gd name="T18" fmla="*/ 11 w 137"/>
                  <a:gd name="T19" fmla="*/ 0 h 71"/>
                  <a:gd name="T20" fmla="*/ 13 w 137"/>
                  <a:gd name="T21" fmla="*/ 0 h 71"/>
                  <a:gd name="T22" fmla="*/ 15 w 137"/>
                  <a:gd name="T23" fmla="*/ 0 h 71"/>
                  <a:gd name="T24" fmla="*/ 17 w 137"/>
                  <a:gd name="T25" fmla="*/ 0 h 71"/>
                  <a:gd name="T26" fmla="*/ 18 w 137"/>
                  <a:gd name="T27" fmla="*/ 0 h 71"/>
                  <a:gd name="T28" fmla="*/ 18 w 137"/>
                  <a:gd name="T29" fmla="*/ 0 h 71"/>
                  <a:gd name="T30" fmla="*/ 20 w 137"/>
                  <a:gd name="T31" fmla="*/ 0 h 71"/>
                  <a:gd name="T32" fmla="*/ 21 w 137"/>
                  <a:gd name="T33" fmla="*/ 0 h 71"/>
                  <a:gd name="T34" fmla="*/ 21 w 137"/>
                  <a:gd name="T35" fmla="*/ 0 h 71"/>
                  <a:gd name="T36" fmla="*/ 22 w 137"/>
                  <a:gd name="T37" fmla="*/ 1 h 71"/>
                  <a:gd name="T38" fmla="*/ 23 w 137"/>
                  <a:gd name="T39" fmla="*/ 1 h 71"/>
                  <a:gd name="T40" fmla="*/ 24 w 137"/>
                  <a:gd name="T41" fmla="*/ 3 h 71"/>
                  <a:gd name="T42" fmla="*/ 25 w 137"/>
                  <a:gd name="T43" fmla="*/ 4 h 71"/>
                  <a:gd name="T44" fmla="*/ 26 w 137"/>
                  <a:gd name="T45" fmla="*/ 5 h 71"/>
                  <a:gd name="T46" fmla="*/ 27 w 137"/>
                  <a:gd name="T47" fmla="*/ 6 h 71"/>
                  <a:gd name="T48" fmla="*/ 28 w 137"/>
                  <a:gd name="T49" fmla="*/ 7 h 71"/>
                  <a:gd name="T50" fmla="*/ 29 w 137"/>
                  <a:gd name="T51" fmla="*/ 9 h 71"/>
                  <a:gd name="T52" fmla="*/ 30 w 137"/>
                  <a:gd name="T53" fmla="*/ 10 h 71"/>
                  <a:gd name="T54" fmla="*/ 31 w 137"/>
                  <a:gd name="T55" fmla="*/ 11 h 71"/>
                  <a:gd name="T56" fmla="*/ 33 w 137"/>
                  <a:gd name="T57" fmla="*/ 13 h 71"/>
                  <a:gd name="T58" fmla="*/ 33 w 137"/>
                  <a:gd name="T59" fmla="*/ 14 h 71"/>
                  <a:gd name="T60" fmla="*/ 34 w 137"/>
                  <a:gd name="T61" fmla="*/ 14 h 71"/>
                  <a:gd name="T62" fmla="*/ 34 w 137"/>
                  <a:gd name="T63" fmla="*/ 14 h 71"/>
                  <a:gd name="T64" fmla="*/ 35 w 137"/>
                  <a:gd name="T65" fmla="*/ 15 h 71"/>
                  <a:gd name="T66" fmla="*/ 34 w 137"/>
                  <a:gd name="T67" fmla="*/ 15 h 71"/>
                  <a:gd name="T68" fmla="*/ 32 w 137"/>
                  <a:gd name="T69" fmla="*/ 14 h 71"/>
                  <a:gd name="T70" fmla="*/ 31 w 137"/>
                  <a:gd name="T71" fmla="*/ 14 h 71"/>
                  <a:gd name="T72" fmla="*/ 30 w 137"/>
                  <a:gd name="T73" fmla="*/ 14 h 71"/>
                  <a:gd name="T74" fmla="*/ 28 w 137"/>
                  <a:gd name="T75" fmla="*/ 14 h 71"/>
                  <a:gd name="T76" fmla="*/ 28 w 137"/>
                  <a:gd name="T77" fmla="*/ 14 h 71"/>
                  <a:gd name="T78" fmla="*/ 26 w 137"/>
                  <a:gd name="T79" fmla="*/ 14 h 71"/>
                  <a:gd name="T80" fmla="*/ 24 w 137"/>
                  <a:gd name="T81" fmla="*/ 14 h 71"/>
                  <a:gd name="T82" fmla="*/ 22 w 137"/>
                  <a:gd name="T83" fmla="*/ 14 h 71"/>
                  <a:gd name="T84" fmla="*/ 20 w 137"/>
                  <a:gd name="T85" fmla="*/ 15 h 71"/>
                  <a:gd name="T86" fmla="*/ 18 w 137"/>
                  <a:gd name="T87" fmla="*/ 15 h 71"/>
                  <a:gd name="T88" fmla="*/ 18 w 137"/>
                  <a:gd name="T89" fmla="*/ 15 h 71"/>
                  <a:gd name="T90" fmla="*/ 17 w 137"/>
                  <a:gd name="T91" fmla="*/ 15 h 71"/>
                  <a:gd name="T92" fmla="*/ 15 w 137"/>
                  <a:gd name="T93" fmla="*/ 15 h 71"/>
                  <a:gd name="T94" fmla="*/ 14 w 137"/>
                  <a:gd name="T95" fmla="*/ 16 h 71"/>
                  <a:gd name="T96" fmla="*/ 13 w 137"/>
                  <a:gd name="T97" fmla="*/ 16 h 71"/>
                  <a:gd name="T98" fmla="*/ 12 w 137"/>
                  <a:gd name="T99" fmla="*/ 16 h 71"/>
                  <a:gd name="T100" fmla="*/ 11 w 137"/>
                  <a:gd name="T101" fmla="*/ 17 h 71"/>
                  <a:gd name="T102" fmla="*/ 0 w 137"/>
                  <a:gd name="T103" fmla="*/ 3 h 71"/>
                  <a:gd name="T104" fmla="*/ 0 w 137"/>
                  <a:gd name="T105" fmla="*/ 3 h 7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71">
                    <a:moveTo>
                      <a:pt x="0" y="14"/>
                    </a:moveTo>
                    <a:lnTo>
                      <a:pt x="2" y="12"/>
                    </a:lnTo>
                    <a:lnTo>
                      <a:pt x="6" y="10"/>
                    </a:lnTo>
                    <a:lnTo>
                      <a:pt x="10" y="10"/>
                    </a:lnTo>
                    <a:lnTo>
                      <a:pt x="14" y="8"/>
                    </a:lnTo>
                    <a:lnTo>
                      <a:pt x="19" y="6"/>
                    </a:lnTo>
                    <a:lnTo>
                      <a:pt x="25" y="6"/>
                    </a:lnTo>
                    <a:lnTo>
                      <a:pt x="29" y="4"/>
                    </a:lnTo>
                    <a:lnTo>
                      <a:pt x="36" y="2"/>
                    </a:lnTo>
                    <a:lnTo>
                      <a:pt x="42" y="2"/>
                    </a:lnTo>
                    <a:lnTo>
                      <a:pt x="50" y="0"/>
                    </a:lnTo>
                    <a:lnTo>
                      <a:pt x="57" y="0"/>
                    </a:lnTo>
                    <a:lnTo>
                      <a:pt x="65" y="0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2" y="2"/>
                    </a:lnTo>
                    <a:lnTo>
                      <a:pt x="84" y="2"/>
                    </a:lnTo>
                    <a:lnTo>
                      <a:pt x="88" y="4"/>
                    </a:lnTo>
                    <a:lnTo>
                      <a:pt x="90" y="6"/>
                    </a:lnTo>
                    <a:lnTo>
                      <a:pt x="95" y="12"/>
                    </a:lnTo>
                    <a:lnTo>
                      <a:pt x="97" y="16"/>
                    </a:lnTo>
                    <a:lnTo>
                      <a:pt x="103" y="20"/>
                    </a:lnTo>
                    <a:lnTo>
                      <a:pt x="107" y="25"/>
                    </a:lnTo>
                    <a:lnTo>
                      <a:pt x="112" y="31"/>
                    </a:lnTo>
                    <a:lnTo>
                      <a:pt x="116" y="37"/>
                    </a:lnTo>
                    <a:lnTo>
                      <a:pt x="120" y="42"/>
                    </a:lnTo>
                    <a:lnTo>
                      <a:pt x="124" y="46"/>
                    </a:lnTo>
                    <a:lnTo>
                      <a:pt x="129" y="52"/>
                    </a:lnTo>
                    <a:lnTo>
                      <a:pt x="131" y="56"/>
                    </a:lnTo>
                    <a:lnTo>
                      <a:pt x="133" y="59"/>
                    </a:lnTo>
                    <a:lnTo>
                      <a:pt x="135" y="59"/>
                    </a:lnTo>
                    <a:lnTo>
                      <a:pt x="137" y="61"/>
                    </a:lnTo>
                    <a:lnTo>
                      <a:pt x="133" y="61"/>
                    </a:lnTo>
                    <a:lnTo>
                      <a:pt x="128" y="59"/>
                    </a:lnTo>
                    <a:lnTo>
                      <a:pt x="124" y="59"/>
                    </a:lnTo>
                    <a:lnTo>
                      <a:pt x="118" y="59"/>
                    </a:lnTo>
                    <a:lnTo>
                      <a:pt x="112" y="59"/>
                    </a:lnTo>
                    <a:lnTo>
                      <a:pt x="109" y="59"/>
                    </a:lnTo>
                    <a:lnTo>
                      <a:pt x="101" y="59"/>
                    </a:lnTo>
                    <a:lnTo>
                      <a:pt x="93" y="59"/>
                    </a:lnTo>
                    <a:lnTo>
                      <a:pt x="86" y="59"/>
                    </a:lnTo>
                    <a:lnTo>
                      <a:pt x="78" y="61"/>
                    </a:lnTo>
                    <a:lnTo>
                      <a:pt x="72" y="61"/>
                    </a:lnTo>
                    <a:lnTo>
                      <a:pt x="69" y="63"/>
                    </a:lnTo>
                    <a:lnTo>
                      <a:pt x="65" y="63"/>
                    </a:lnTo>
                    <a:lnTo>
                      <a:pt x="59" y="63"/>
                    </a:lnTo>
                    <a:lnTo>
                      <a:pt x="55" y="65"/>
                    </a:lnTo>
                    <a:lnTo>
                      <a:pt x="52" y="65"/>
                    </a:lnTo>
                    <a:lnTo>
                      <a:pt x="46" y="67"/>
                    </a:lnTo>
                    <a:lnTo>
                      <a:pt x="42" y="71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9" name="Freeform 127"/>
              <p:cNvSpPr>
                <a:spLocks/>
              </p:cNvSpPr>
              <p:nvPr/>
            </p:nvSpPr>
            <p:spPr bwMode="auto">
              <a:xfrm>
                <a:off x="2529" y="1796"/>
                <a:ext cx="69" cy="34"/>
              </a:xfrm>
              <a:custGeom>
                <a:avLst/>
                <a:gdLst>
                  <a:gd name="T0" fmla="*/ 0 w 137"/>
                  <a:gd name="T1" fmla="*/ 4 h 68"/>
                  <a:gd name="T2" fmla="*/ 1 w 137"/>
                  <a:gd name="T3" fmla="*/ 3 h 68"/>
                  <a:gd name="T4" fmla="*/ 2 w 137"/>
                  <a:gd name="T5" fmla="*/ 3 h 68"/>
                  <a:gd name="T6" fmla="*/ 3 w 137"/>
                  <a:gd name="T7" fmla="*/ 3 h 68"/>
                  <a:gd name="T8" fmla="*/ 4 w 137"/>
                  <a:gd name="T9" fmla="*/ 2 h 68"/>
                  <a:gd name="T10" fmla="*/ 5 w 137"/>
                  <a:gd name="T11" fmla="*/ 2 h 68"/>
                  <a:gd name="T12" fmla="*/ 6 w 137"/>
                  <a:gd name="T13" fmla="*/ 2 h 68"/>
                  <a:gd name="T14" fmla="*/ 8 w 137"/>
                  <a:gd name="T15" fmla="*/ 1 h 68"/>
                  <a:gd name="T16" fmla="*/ 9 w 137"/>
                  <a:gd name="T17" fmla="*/ 1 h 68"/>
                  <a:gd name="T18" fmla="*/ 11 w 137"/>
                  <a:gd name="T19" fmla="*/ 1 h 68"/>
                  <a:gd name="T20" fmla="*/ 13 w 137"/>
                  <a:gd name="T21" fmla="*/ 1 h 68"/>
                  <a:gd name="T22" fmla="*/ 15 w 137"/>
                  <a:gd name="T23" fmla="*/ 0 h 68"/>
                  <a:gd name="T24" fmla="*/ 17 w 137"/>
                  <a:gd name="T25" fmla="*/ 0 h 68"/>
                  <a:gd name="T26" fmla="*/ 18 w 137"/>
                  <a:gd name="T27" fmla="*/ 0 h 68"/>
                  <a:gd name="T28" fmla="*/ 19 w 137"/>
                  <a:gd name="T29" fmla="*/ 0 h 68"/>
                  <a:gd name="T30" fmla="*/ 20 w 137"/>
                  <a:gd name="T31" fmla="*/ 0 h 68"/>
                  <a:gd name="T32" fmla="*/ 21 w 137"/>
                  <a:gd name="T33" fmla="*/ 1 h 68"/>
                  <a:gd name="T34" fmla="*/ 22 w 137"/>
                  <a:gd name="T35" fmla="*/ 1 h 68"/>
                  <a:gd name="T36" fmla="*/ 24 w 137"/>
                  <a:gd name="T37" fmla="*/ 3 h 68"/>
                  <a:gd name="T38" fmla="*/ 25 w 137"/>
                  <a:gd name="T39" fmla="*/ 4 h 68"/>
                  <a:gd name="T40" fmla="*/ 26 w 137"/>
                  <a:gd name="T41" fmla="*/ 5 h 68"/>
                  <a:gd name="T42" fmla="*/ 27 w 137"/>
                  <a:gd name="T43" fmla="*/ 7 h 68"/>
                  <a:gd name="T44" fmla="*/ 29 w 137"/>
                  <a:gd name="T45" fmla="*/ 8 h 68"/>
                  <a:gd name="T46" fmla="*/ 30 w 137"/>
                  <a:gd name="T47" fmla="*/ 9 h 68"/>
                  <a:gd name="T48" fmla="*/ 31 w 137"/>
                  <a:gd name="T49" fmla="*/ 11 h 68"/>
                  <a:gd name="T50" fmla="*/ 32 w 137"/>
                  <a:gd name="T51" fmla="*/ 12 h 68"/>
                  <a:gd name="T52" fmla="*/ 33 w 137"/>
                  <a:gd name="T53" fmla="*/ 13 h 68"/>
                  <a:gd name="T54" fmla="*/ 34 w 137"/>
                  <a:gd name="T55" fmla="*/ 15 h 68"/>
                  <a:gd name="T56" fmla="*/ 35 w 137"/>
                  <a:gd name="T57" fmla="*/ 16 h 68"/>
                  <a:gd name="T58" fmla="*/ 34 w 137"/>
                  <a:gd name="T59" fmla="*/ 16 h 68"/>
                  <a:gd name="T60" fmla="*/ 33 w 137"/>
                  <a:gd name="T61" fmla="*/ 16 h 68"/>
                  <a:gd name="T62" fmla="*/ 32 w 137"/>
                  <a:gd name="T63" fmla="*/ 15 h 68"/>
                  <a:gd name="T64" fmla="*/ 30 w 137"/>
                  <a:gd name="T65" fmla="*/ 15 h 68"/>
                  <a:gd name="T66" fmla="*/ 29 w 137"/>
                  <a:gd name="T67" fmla="*/ 15 h 68"/>
                  <a:gd name="T68" fmla="*/ 27 w 137"/>
                  <a:gd name="T69" fmla="*/ 15 h 68"/>
                  <a:gd name="T70" fmla="*/ 26 w 137"/>
                  <a:gd name="T71" fmla="*/ 15 h 68"/>
                  <a:gd name="T72" fmla="*/ 24 w 137"/>
                  <a:gd name="T73" fmla="*/ 15 h 68"/>
                  <a:gd name="T74" fmla="*/ 22 w 137"/>
                  <a:gd name="T75" fmla="*/ 15 h 68"/>
                  <a:gd name="T76" fmla="*/ 20 w 137"/>
                  <a:gd name="T77" fmla="*/ 16 h 68"/>
                  <a:gd name="T78" fmla="*/ 19 w 137"/>
                  <a:gd name="T79" fmla="*/ 16 h 68"/>
                  <a:gd name="T80" fmla="*/ 18 w 137"/>
                  <a:gd name="T81" fmla="*/ 16 h 68"/>
                  <a:gd name="T82" fmla="*/ 16 w 137"/>
                  <a:gd name="T83" fmla="*/ 16 h 68"/>
                  <a:gd name="T84" fmla="*/ 16 w 137"/>
                  <a:gd name="T85" fmla="*/ 17 h 68"/>
                  <a:gd name="T86" fmla="*/ 14 w 137"/>
                  <a:gd name="T87" fmla="*/ 17 h 68"/>
                  <a:gd name="T88" fmla="*/ 13 w 137"/>
                  <a:gd name="T89" fmla="*/ 17 h 68"/>
                  <a:gd name="T90" fmla="*/ 12 w 137"/>
                  <a:gd name="T91" fmla="*/ 17 h 68"/>
                  <a:gd name="T92" fmla="*/ 11 w 137"/>
                  <a:gd name="T93" fmla="*/ 17 h 68"/>
                  <a:gd name="T94" fmla="*/ 0 w 137"/>
                  <a:gd name="T95" fmla="*/ 4 h 68"/>
                  <a:gd name="T96" fmla="*/ 0 w 137"/>
                  <a:gd name="T97" fmla="*/ 4 h 6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7" h="68">
                    <a:moveTo>
                      <a:pt x="0" y="13"/>
                    </a:moveTo>
                    <a:lnTo>
                      <a:pt x="2" y="11"/>
                    </a:lnTo>
                    <a:lnTo>
                      <a:pt x="5" y="11"/>
                    </a:lnTo>
                    <a:lnTo>
                      <a:pt x="9" y="9"/>
                    </a:lnTo>
                    <a:lnTo>
                      <a:pt x="13" y="8"/>
                    </a:lnTo>
                    <a:lnTo>
                      <a:pt x="19" y="6"/>
                    </a:lnTo>
                    <a:lnTo>
                      <a:pt x="24" y="6"/>
                    </a:lnTo>
                    <a:lnTo>
                      <a:pt x="30" y="4"/>
                    </a:lnTo>
                    <a:lnTo>
                      <a:pt x="36" y="2"/>
                    </a:lnTo>
                    <a:lnTo>
                      <a:pt x="43" y="2"/>
                    </a:lnTo>
                    <a:lnTo>
                      <a:pt x="51" y="2"/>
                    </a:lnTo>
                    <a:lnTo>
                      <a:pt x="59" y="0"/>
                    </a:lnTo>
                    <a:lnTo>
                      <a:pt x="66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80" y="0"/>
                    </a:lnTo>
                    <a:lnTo>
                      <a:pt x="83" y="2"/>
                    </a:lnTo>
                    <a:lnTo>
                      <a:pt x="87" y="4"/>
                    </a:lnTo>
                    <a:lnTo>
                      <a:pt x="95" y="9"/>
                    </a:lnTo>
                    <a:lnTo>
                      <a:pt x="99" y="15"/>
                    </a:lnTo>
                    <a:lnTo>
                      <a:pt x="104" y="19"/>
                    </a:lnTo>
                    <a:lnTo>
                      <a:pt x="108" y="25"/>
                    </a:lnTo>
                    <a:lnTo>
                      <a:pt x="114" y="30"/>
                    </a:lnTo>
                    <a:lnTo>
                      <a:pt x="118" y="36"/>
                    </a:lnTo>
                    <a:lnTo>
                      <a:pt x="121" y="42"/>
                    </a:lnTo>
                    <a:lnTo>
                      <a:pt x="125" y="48"/>
                    </a:lnTo>
                    <a:lnTo>
                      <a:pt x="129" y="51"/>
                    </a:lnTo>
                    <a:lnTo>
                      <a:pt x="135" y="59"/>
                    </a:lnTo>
                    <a:lnTo>
                      <a:pt x="137" y="63"/>
                    </a:lnTo>
                    <a:lnTo>
                      <a:pt x="135" y="61"/>
                    </a:lnTo>
                    <a:lnTo>
                      <a:pt x="129" y="61"/>
                    </a:lnTo>
                    <a:lnTo>
                      <a:pt x="125" y="59"/>
                    </a:lnTo>
                    <a:lnTo>
                      <a:pt x="119" y="59"/>
                    </a:lnTo>
                    <a:lnTo>
                      <a:pt x="114" y="59"/>
                    </a:lnTo>
                    <a:lnTo>
                      <a:pt x="108" y="59"/>
                    </a:lnTo>
                    <a:lnTo>
                      <a:pt x="102" y="59"/>
                    </a:lnTo>
                    <a:lnTo>
                      <a:pt x="95" y="59"/>
                    </a:lnTo>
                    <a:lnTo>
                      <a:pt x="85" y="59"/>
                    </a:lnTo>
                    <a:lnTo>
                      <a:pt x="78" y="61"/>
                    </a:lnTo>
                    <a:lnTo>
                      <a:pt x="74" y="61"/>
                    </a:lnTo>
                    <a:lnTo>
                      <a:pt x="70" y="63"/>
                    </a:lnTo>
                    <a:lnTo>
                      <a:pt x="64" y="63"/>
                    </a:lnTo>
                    <a:lnTo>
                      <a:pt x="61" y="65"/>
                    </a:lnTo>
                    <a:lnTo>
                      <a:pt x="55" y="65"/>
                    </a:lnTo>
                    <a:lnTo>
                      <a:pt x="51" y="65"/>
                    </a:lnTo>
                    <a:lnTo>
                      <a:pt x="45" y="67"/>
                    </a:lnTo>
                    <a:lnTo>
                      <a:pt x="42" y="68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0" name="Freeform 128"/>
              <p:cNvSpPr>
                <a:spLocks/>
              </p:cNvSpPr>
              <p:nvPr/>
            </p:nvSpPr>
            <p:spPr bwMode="auto">
              <a:xfrm>
                <a:off x="2565" y="1846"/>
                <a:ext cx="70" cy="36"/>
              </a:xfrm>
              <a:custGeom>
                <a:avLst/>
                <a:gdLst>
                  <a:gd name="T0" fmla="*/ 0 w 139"/>
                  <a:gd name="T1" fmla="*/ 4 h 70"/>
                  <a:gd name="T2" fmla="*/ 1 w 139"/>
                  <a:gd name="T3" fmla="*/ 4 h 70"/>
                  <a:gd name="T4" fmla="*/ 2 w 139"/>
                  <a:gd name="T5" fmla="*/ 3 h 70"/>
                  <a:gd name="T6" fmla="*/ 3 w 139"/>
                  <a:gd name="T7" fmla="*/ 3 h 70"/>
                  <a:gd name="T8" fmla="*/ 4 w 139"/>
                  <a:gd name="T9" fmla="*/ 3 h 70"/>
                  <a:gd name="T10" fmla="*/ 5 w 139"/>
                  <a:gd name="T11" fmla="*/ 2 h 70"/>
                  <a:gd name="T12" fmla="*/ 7 w 139"/>
                  <a:gd name="T13" fmla="*/ 2 h 70"/>
                  <a:gd name="T14" fmla="*/ 8 w 139"/>
                  <a:gd name="T15" fmla="*/ 1 h 70"/>
                  <a:gd name="T16" fmla="*/ 9 w 139"/>
                  <a:gd name="T17" fmla="*/ 1 h 70"/>
                  <a:gd name="T18" fmla="*/ 11 w 139"/>
                  <a:gd name="T19" fmla="*/ 1 h 70"/>
                  <a:gd name="T20" fmla="*/ 13 w 139"/>
                  <a:gd name="T21" fmla="*/ 1 h 70"/>
                  <a:gd name="T22" fmla="*/ 15 w 139"/>
                  <a:gd name="T23" fmla="*/ 0 h 70"/>
                  <a:gd name="T24" fmla="*/ 17 w 139"/>
                  <a:gd name="T25" fmla="*/ 0 h 70"/>
                  <a:gd name="T26" fmla="*/ 18 w 139"/>
                  <a:gd name="T27" fmla="*/ 0 h 70"/>
                  <a:gd name="T28" fmla="*/ 19 w 139"/>
                  <a:gd name="T29" fmla="*/ 0 h 70"/>
                  <a:gd name="T30" fmla="*/ 20 w 139"/>
                  <a:gd name="T31" fmla="*/ 1 h 70"/>
                  <a:gd name="T32" fmla="*/ 21 w 139"/>
                  <a:gd name="T33" fmla="*/ 1 h 70"/>
                  <a:gd name="T34" fmla="*/ 22 w 139"/>
                  <a:gd name="T35" fmla="*/ 1 h 70"/>
                  <a:gd name="T36" fmla="*/ 23 w 139"/>
                  <a:gd name="T37" fmla="*/ 1 h 70"/>
                  <a:gd name="T38" fmla="*/ 23 w 139"/>
                  <a:gd name="T39" fmla="*/ 2 h 70"/>
                  <a:gd name="T40" fmla="*/ 25 w 139"/>
                  <a:gd name="T41" fmla="*/ 3 h 70"/>
                  <a:gd name="T42" fmla="*/ 25 w 139"/>
                  <a:gd name="T43" fmla="*/ 4 h 70"/>
                  <a:gd name="T44" fmla="*/ 26 w 139"/>
                  <a:gd name="T45" fmla="*/ 6 h 70"/>
                  <a:gd name="T46" fmla="*/ 27 w 139"/>
                  <a:gd name="T47" fmla="*/ 6 h 70"/>
                  <a:gd name="T48" fmla="*/ 29 w 139"/>
                  <a:gd name="T49" fmla="*/ 8 h 70"/>
                  <a:gd name="T50" fmla="*/ 30 w 139"/>
                  <a:gd name="T51" fmla="*/ 10 h 70"/>
                  <a:gd name="T52" fmla="*/ 31 w 139"/>
                  <a:gd name="T53" fmla="*/ 11 h 70"/>
                  <a:gd name="T54" fmla="*/ 32 w 139"/>
                  <a:gd name="T55" fmla="*/ 12 h 70"/>
                  <a:gd name="T56" fmla="*/ 33 w 139"/>
                  <a:gd name="T57" fmla="*/ 13 h 70"/>
                  <a:gd name="T58" fmla="*/ 34 w 139"/>
                  <a:gd name="T59" fmla="*/ 14 h 70"/>
                  <a:gd name="T60" fmla="*/ 34 w 139"/>
                  <a:gd name="T61" fmla="*/ 15 h 70"/>
                  <a:gd name="T62" fmla="*/ 35 w 139"/>
                  <a:gd name="T63" fmla="*/ 16 h 70"/>
                  <a:gd name="T64" fmla="*/ 35 w 139"/>
                  <a:gd name="T65" fmla="*/ 16 h 70"/>
                  <a:gd name="T66" fmla="*/ 34 w 139"/>
                  <a:gd name="T67" fmla="*/ 16 h 70"/>
                  <a:gd name="T68" fmla="*/ 33 w 139"/>
                  <a:gd name="T69" fmla="*/ 16 h 70"/>
                  <a:gd name="T70" fmla="*/ 32 w 139"/>
                  <a:gd name="T71" fmla="*/ 15 h 70"/>
                  <a:gd name="T72" fmla="*/ 30 w 139"/>
                  <a:gd name="T73" fmla="*/ 15 h 70"/>
                  <a:gd name="T74" fmla="*/ 29 w 139"/>
                  <a:gd name="T75" fmla="*/ 15 h 70"/>
                  <a:gd name="T76" fmla="*/ 28 w 139"/>
                  <a:gd name="T77" fmla="*/ 16 h 70"/>
                  <a:gd name="T78" fmla="*/ 26 w 139"/>
                  <a:gd name="T79" fmla="*/ 16 h 70"/>
                  <a:gd name="T80" fmla="*/ 24 w 139"/>
                  <a:gd name="T81" fmla="*/ 16 h 70"/>
                  <a:gd name="T82" fmla="*/ 22 w 139"/>
                  <a:gd name="T83" fmla="*/ 16 h 70"/>
                  <a:gd name="T84" fmla="*/ 20 w 139"/>
                  <a:gd name="T85" fmla="*/ 16 h 70"/>
                  <a:gd name="T86" fmla="*/ 19 w 139"/>
                  <a:gd name="T87" fmla="*/ 16 h 70"/>
                  <a:gd name="T88" fmla="*/ 18 w 139"/>
                  <a:gd name="T89" fmla="*/ 16 h 70"/>
                  <a:gd name="T90" fmla="*/ 17 w 139"/>
                  <a:gd name="T91" fmla="*/ 16 h 70"/>
                  <a:gd name="T92" fmla="*/ 16 w 139"/>
                  <a:gd name="T93" fmla="*/ 17 h 70"/>
                  <a:gd name="T94" fmla="*/ 14 w 139"/>
                  <a:gd name="T95" fmla="*/ 17 h 70"/>
                  <a:gd name="T96" fmla="*/ 13 w 139"/>
                  <a:gd name="T97" fmla="*/ 17 h 70"/>
                  <a:gd name="T98" fmla="*/ 12 w 139"/>
                  <a:gd name="T99" fmla="*/ 18 h 70"/>
                  <a:gd name="T100" fmla="*/ 11 w 139"/>
                  <a:gd name="T101" fmla="*/ 19 h 70"/>
                  <a:gd name="T102" fmla="*/ 0 w 139"/>
                  <a:gd name="T103" fmla="*/ 4 h 70"/>
                  <a:gd name="T104" fmla="*/ 0 w 139"/>
                  <a:gd name="T105" fmla="*/ 4 h 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9" h="70">
                    <a:moveTo>
                      <a:pt x="0" y="15"/>
                    </a:moveTo>
                    <a:lnTo>
                      <a:pt x="2" y="13"/>
                    </a:lnTo>
                    <a:lnTo>
                      <a:pt x="8" y="11"/>
                    </a:lnTo>
                    <a:lnTo>
                      <a:pt x="9" y="11"/>
                    </a:lnTo>
                    <a:lnTo>
                      <a:pt x="15" y="9"/>
                    </a:lnTo>
                    <a:lnTo>
                      <a:pt x="19" y="7"/>
                    </a:lnTo>
                    <a:lnTo>
                      <a:pt x="25" y="7"/>
                    </a:lnTo>
                    <a:lnTo>
                      <a:pt x="30" y="4"/>
                    </a:lnTo>
                    <a:lnTo>
                      <a:pt x="36" y="4"/>
                    </a:lnTo>
                    <a:lnTo>
                      <a:pt x="44" y="2"/>
                    </a:lnTo>
                    <a:lnTo>
                      <a:pt x="51" y="2"/>
                    </a:lnTo>
                    <a:lnTo>
                      <a:pt x="59" y="0"/>
                    </a:lnTo>
                    <a:lnTo>
                      <a:pt x="66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80" y="2"/>
                    </a:lnTo>
                    <a:lnTo>
                      <a:pt x="84" y="2"/>
                    </a:lnTo>
                    <a:lnTo>
                      <a:pt x="85" y="2"/>
                    </a:lnTo>
                    <a:lnTo>
                      <a:pt x="89" y="4"/>
                    </a:lnTo>
                    <a:lnTo>
                      <a:pt x="91" y="7"/>
                    </a:lnTo>
                    <a:lnTo>
                      <a:pt x="97" y="11"/>
                    </a:lnTo>
                    <a:lnTo>
                      <a:pt x="99" y="15"/>
                    </a:lnTo>
                    <a:lnTo>
                      <a:pt x="104" y="21"/>
                    </a:lnTo>
                    <a:lnTo>
                      <a:pt x="108" y="24"/>
                    </a:lnTo>
                    <a:lnTo>
                      <a:pt x="114" y="32"/>
                    </a:lnTo>
                    <a:lnTo>
                      <a:pt x="118" y="36"/>
                    </a:lnTo>
                    <a:lnTo>
                      <a:pt x="122" y="42"/>
                    </a:lnTo>
                    <a:lnTo>
                      <a:pt x="125" y="45"/>
                    </a:lnTo>
                    <a:lnTo>
                      <a:pt x="131" y="51"/>
                    </a:lnTo>
                    <a:lnTo>
                      <a:pt x="133" y="55"/>
                    </a:lnTo>
                    <a:lnTo>
                      <a:pt x="135" y="59"/>
                    </a:lnTo>
                    <a:lnTo>
                      <a:pt x="137" y="61"/>
                    </a:lnTo>
                    <a:lnTo>
                      <a:pt x="139" y="61"/>
                    </a:lnTo>
                    <a:lnTo>
                      <a:pt x="135" y="61"/>
                    </a:lnTo>
                    <a:lnTo>
                      <a:pt x="129" y="61"/>
                    </a:lnTo>
                    <a:lnTo>
                      <a:pt x="125" y="59"/>
                    </a:lnTo>
                    <a:lnTo>
                      <a:pt x="120" y="59"/>
                    </a:lnTo>
                    <a:lnTo>
                      <a:pt x="114" y="59"/>
                    </a:lnTo>
                    <a:lnTo>
                      <a:pt x="110" y="61"/>
                    </a:lnTo>
                    <a:lnTo>
                      <a:pt x="103" y="61"/>
                    </a:lnTo>
                    <a:lnTo>
                      <a:pt x="95" y="61"/>
                    </a:lnTo>
                    <a:lnTo>
                      <a:pt x="85" y="61"/>
                    </a:lnTo>
                    <a:lnTo>
                      <a:pt x="78" y="61"/>
                    </a:lnTo>
                    <a:lnTo>
                      <a:pt x="74" y="61"/>
                    </a:lnTo>
                    <a:lnTo>
                      <a:pt x="70" y="63"/>
                    </a:lnTo>
                    <a:lnTo>
                      <a:pt x="65" y="63"/>
                    </a:lnTo>
                    <a:lnTo>
                      <a:pt x="61" y="64"/>
                    </a:lnTo>
                    <a:lnTo>
                      <a:pt x="55" y="64"/>
                    </a:lnTo>
                    <a:lnTo>
                      <a:pt x="51" y="66"/>
                    </a:lnTo>
                    <a:lnTo>
                      <a:pt x="46" y="68"/>
                    </a:lnTo>
                    <a:lnTo>
                      <a:pt x="42" y="7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1" name="Freeform 129"/>
              <p:cNvSpPr>
                <a:spLocks/>
              </p:cNvSpPr>
              <p:nvPr/>
            </p:nvSpPr>
            <p:spPr bwMode="auto">
              <a:xfrm>
                <a:off x="2599" y="1899"/>
                <a:ext cx="69" cy="35"/>
              </a:xfrm>
              <a:custGeom>
                <a:avLst/>
                <a:gdLst>
                  <a:gd name="T0" fmla="*/ 0 w 139"/>
                  <a:gd name="T1" fmla="*/ 4 h 71"/>
                  <a:gd name="T2" fmla="*/ 0 w 139"/>
                  <a:gd name="T3" fmla="*/ 3 h 71"/>
                  <a:gd name="T4" fmla="*/ 2 w 139"/>
                  <a:gd name="T5" fmla="*/ 3 h 71"/>
                  <a:gd name="T6" fmla="*/ 2 w 139"/>
                  <a:gd name="T7" fmla="*/ 3 h 71"/>
                  <a:gd name="T8" fmla="*/ 4 w 139"/>
                  <a:gd name="T9" fmla="*/ 2 h 71"/>
                  <a:gd name="T10" fmla="*/ 4 w 139"/>
                  <a:gd name="T11" fmla="*/ 2 h 71"/>
                  <a:gd name="T12" fmla="*/ 6 w 139"/>
                  <a:gd name="T13" fmla="*/ 2 h 71"/>
                  <a:gd name="T14" fmla="*/ 7 w 139"/>
                  <a:gd name="T15" fmla="*/ 1 h 71"/>
                  <a:gd name="T16" fmla="*/ 9 w 139"/>
                  <a:gd name="T17" fmla="*/ 1 h 71"/>
                  <a:gd name="T18" fmla="*/ 11 w 139"/>
                  <a:gd name="T19" fmla="*/ 0 h 71"/>
                  <a:gd name="T20" fmla="*/ 13 w 139"/>
                  <a:gd name="T21" fmla="*/ 0 h 71"/>
                  <a:gd name="T22" fmla="*/ 14 w 139"/>
                  <a:gd name="T23" fmla="*/ 0 h 71"/>
                  <a:gd name="T24" fmla="*/ 16 w 139"/>
                  <a:gd name="T25" fmla="*/ 0 h 71"/>
                  <a:gd name="T26" fmla="*/ 17 w 139"/>
                  <a:gd name="T27" fmla="*/ 0 h 71"/>
                  <a:gd name="T28" fmla="*/ 18 w 139"/>
                  <a:gd name="T29" fmla="*/ 0 h 71"/>
                  <a:gd name="T30" fmla="*/ 19 w 139"/>
                  <a:gd name="T31" fmla="*/ 0 h 71"/>
                  <a:gd name="T32" fmla="*/ 20 w 139"/>
                  <a:gd name="T33" fmla="*/ 0 h 71"/>
                  <a:gd name="T34" fmla="*/ 21 w 139"/>
                  <a:gd name="T35" fmla="*/ 0 h 71"/>
                  <a:gd name="T36" fmla="*/ 21 w 139"/>
                  <a:gd name="T37" fmla="*/ 1 h 71"/>
                  <a:gd name="T38" fmla="*/ 22 w 139"/>
                  <a:gd name="T39" fmla="*/ 2 h 71"/>
                  <a:gd name="T40" fmla="*/ 23 w 139"/>
                  <a:gd name="T41" fmla="*/ 3 h 71"/>
                  <a:gd name="T42" fmla="*/ 24 w 139"/>
                  <a:gd name="T43" fmla="*/ 4 h 71"/>
                  <a:gd name="T44" fmla="*/ 25 w 139"/>
                  <a:gd name="T45" fmla="*/ 5 h 71"/>
                  <a:gd name="T46" fmla="*/ 27 w 139"/>
                  <a:gd name="T47" fmla="*/ 6 h 71"/>
                  <a:gd name="T48" fmla="*/ 28 w 139"/>
                  <a:gd name="T49" fmla="*/ 8 h 71"/>
                  <a:gd name="T50" fmla="*/ 29 w 139"/>
                  <a:gd name="T51" fmla="*/ 9 h 71"/>
                  <a:gd name="T52" fmla="*/ 30 w 139"/>
                  <a:gd name="T53" fmla="*/ 10 h 71"/>
                  <a:gd name="T54" fmla="*/ 31 w 139"/>
                  <a:gd name="T55" fmla="*/ 12 h 71"/>
                  <a:gd name="T56" fmla="*/ 32 w 139"/>
                  <a:gd name="T57" fmla="*/ 13 h 71"/>
                  <a:gd name="T58" fmla="*/ 33 w 139"/>
                  <a:gd name="T59" fmla="*/ 13 h 71"/>
                  <a:gd name="T60" fmla="*/ 33 w 139"/>
                  <a:gd name="T61" fmla="*/ 14 h 71"/>
                  <a:gd name="T62" fmla="*/ 34 w 139"/>
                  <a:gd name="T63" fmla="*/ 15 h 71"/>
                  <a:gd name="T64" fmla="*/ 34 w 139"/>
                  <a:gd name="T65" fmla="*/ 15 h 71"/>
                  <a:gd name="T66" fmla="*/ 33 w 139"/>
                  <a:gd name="T67" fmla="*/ 15 h 71"/>
                  <a:gd name="T68" fmla="*/ 32 w 139"/>
                  <a:gd name="T69" fmla="*/ 15 h 71"/>
                  <a:gd name="T70" fmla="*/ 31 w 139"/>
                  <a:gd name="T71" fmla="*/ 15 h 71"/>
                  <a:gd name="T72" fmla="*/ 30 w 139"/>
                  <a:gd name="T73" fmla="*/ 15 h 71"/>
                  <a:gd name="T74" fmla="*/ 28 w 139"/>
                  <a:gd name="T75" fmla="*/ 15 h 71"/>
                  <a:gd name="T76" fmla="*/ 27 w 139"/>
                  <a:gd name="T77" fmla="*/ 15 h 71"/>
                  <a:gd name="T78" fmla="*/ 25 w 139"/>
                  <a:gd name="T79" fmla="*/ 15 h 71"/>
                  <a:gd name="T80" fmla="*/ 23 w 139"/>
                  <a:gd name="T81" fmla="*/ 15 h 71"/>
                  <a:gd name="T82" fmla="*/ 21 w 139"/>
                  <a:gd name="T83" fmla="*/ 15 h 71"/>
                  <a:gd name="T84" fmla="*/ 19 w 139"/>
                  <a:gd name="T85" fmla="*/ 15 h 71"/>
                  <a:gd name="T86" fmla="*/ 18 w 139"/>
                  <a:gd name="T87" fmla="*/ 15 h 71"/>
                  <a:gd name="T88" fmla="*/ 17 w 139"/>
                  <a:gd name="T89" fmla="*/ 15 h 71"/>
                  <a:gd name="T90" fmla="*/ 16 w 139"/>
                  <a:gd name="T91" fmla="*/ 16 h 71"/>
                  <a:gd name="T92" fmla="*/ 15 w 139"/>
                  <a:gd name="T93" fmla="*/ 16 h 71"/>
                  <a:gd name="T94" fmla="*/ 14 w 139"/>
                  <a:gd name="T95" fmla="*/ 16 h 71"/>
                  <a:gd name="T96" fmla="*/ 13 w 139"/>
                  <a:gd name="T97" fmla="*/ 17 h 71"/>
                  <a:gd name="T98" fmla="*/ 12 w 139"/>
                  <a:gd name="T99" fmla="*/ 17 h 71"/>
                  <a:gd name="T100" fmla="*/ 10 w 139"/>
                  <a:gd name="T101" fmla="*/ 17 h 71"/>
                  <a:gd name="T102" fmla="*/ 0 w 139"/>
                  <a:gd name="T103" fmla="*/ 4 h 71"/>
                  <a:gd name="T104" fmla="*/ 0 w 139"/>
                  <a:gd name="T105" fmla="*/ 4 h 7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9" h="71">
                    <a:moveTo>
                      <a:pt x="0" y="16"/>
                    </a:moveTo>
                    <a:lnTo>
                      <a:pt x="2" y="14"/>
                    </a:lnTo>
                    <a:lnTo>
                      <a:pt x="8" y="14"/>
                    </a:lnTo>
                    <a:lnTo>
                      <a:pt x="10" y="12"/>
                    </a:lnTo>
                    <a:lnTo>
                      <a:pt x="16" y="10"/>
                    </a:lnTo>
                    <a:lnTo>
                      <a:pt x="19" y="8"/>
                    </a:lnTo>
                    <a:lnTo>
                      <a:pt x="25" y="8"/>
                    </a:lnTo>
                    <a:lnTo>
                      <a:pt x="31" y="6"/>
                    </a:lnTo>
                    <a:lnTo>
                      <a:pt x="37" y="4"/>
                    </a:lnTo>
                    <a:lnTo>
                      <a:pt x="44" y="2"/>
                    </a:lnTo>
                    <a:lnTo>
                      <a:pt x="52" y="2"/>
                    </a:lnTo>
                    <a:lnTo>
                      <a:pt x="57" y="2"/>
                    </a:lnTo>
                    <a:lnTo>
                      <a:pt x="65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78" y="2"/>
                    </a:lnTo>
                    <a:lnTo>
                      <a:pt x="82" y="2"/>
                    </a:lnTo>
                    <a:lnTo>
                      <a:pt x="84" y="2"/>
                    </a:lnTo>
                    <a:lnTo>
                      <a:pt x="86" y="4"/>
                    </a:lnTo>
                    <a:lnTo>
                      <a:pt x="90" y="8"/>
                    </a:lnTo>
                    <a:lnTo>
                      <a:pt x="94" y="12"/>
                    </a:lnTo>
                    <a:lnTo>
                      <a:pt x="99" y="16"/>
                    </a:lnTo>
                    <a:lnTo>
                      <a:pt x="103" y="21"/>
                    </a:lnTo>
                    <a:lnTo>
                      <a:pt x="109" y="27"/>
                    </a:lnTo>
                    <a:lnTo>
                      <a:pt x="114" y="33"/>
                    </a:lnTo>
                    <a:lnTo>
                      <a:pt x="118" y="38"/>
                    </a:lnTo>
                    <a:lnTo>
                      <a:pt x="122" y="42"/>
                    </a:lnTo>
                    <a:lnTo>
                      <a:pt x="126" y="48"/>
                    </a:lnTo>
                    <a:lnTo>
                      <a:pt x="130" y="52"/>
                    </a:lnTo>
                    <a:lnTo>
                      <a:pt x="133" y="55"/>
                    </a:lnTo>
                    <a:lnTo>
                      <a:pt x="135" y="59"/>
                    </a:lnTo>
                    <a:lnTo>
                      <a:pt x="137" y="61"/>
                    </a:lnTo>
                    <a:lnTo>
                      <a:pt x="139" y="61"/>
                    </a:lnTo>
                    <a:lnTo>
                      <a:pt x="135" y="61"/>
                    </a:lnTo>
                    <a:lnTo>
                      <a:pt x="130" y="61"/>
                    </a:lnTo>
                    <a:lnTo>
                      <a:pt x="126" y="61"/>
                    </a:lnTo>
                    <a:lnTo>
                      <a:pt x="120" y="61"/>
                    </a:lnTo>
                    <a:lnTo>
                      <a:pt x="114" y="61"/>
                    </a:lnTo>
                    <a:lnTo>
                      <a:pt x="111" y="61"/>
                    </a:lnTo>
                    <a:lnTo>
                      <a:pt x="103" y="61"/>
                    </a:lnTo>
                    <a:lnTo>
                      <a:pt x="95" y="61"/>
                    </a:lnTo>
                    <a:lnTo>
                      <a:pt x="86" y="61"/>
                    </a:lnTo>
                    <a:lnTo>
                      <a:pt x="78" y="63"/>
                    </a:lnTo>
                    <a:lnTo>
                      <a:pt x="75" y="63"/>
                    </a:lnTo>
                    <a:lnTo>
                      <a:pt x="71" y="63"/>
                    </a:lnTo>
                    <a:lnTo>
                      <a:pt x="65" y="65"/>
                    </a:lnTo>
                    <a:lnTo>
                      <a:pt x="61" y="65"/>
                    </a:lnTo>
                    <a:lnTo>
                      <a:pt x="56" y="67"/>
                    </a:lnTo>
                    <a:lnTo>
                      <a:pt x="52" y="69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2" name="Freeform 130"/>
              <p:cNvSpPr>
                <a:spLocks/>
              </p:cNvSpPr>
              <p:nvPr/>
            </p:nvSpPr>
            <p:spPr bwMode="auto">
              <a:xfrm>
                <a:off x="2637" y="1951"/>
                <a:ext cx="68" cy="36"/>
              </a:xfrm>
              <a:custGeom>
                <a:avLst/>
                <a:gdLst>
                  <a:gd name="T0" fmla="*/ 0 w 137"/>
                  <a:gd name="T1" fmla="*/ 4 h 72"/>
                  <a:gd name="T2" fmla="*/ 0 w 137"/>
                  <a:gd name="T3" fmla="*/ 4 h 72"/>
                  <a:gd name="T4" fmla="*/ 1 w 137"/>
                  <a:gd name="T5" fmla="*/ 4 h 72"/>
                  <a:gd name="T6" fmla="*/ 2 w 137"/>
                  <a:gd name="T7" fmla="*/ 3 h 72"/>
                  <a:gd name="T8" fmla="*/ 3 w 137"/>
                  <a:gd name="T9" fmla="*/ 3 h 72"/>
                  <a:gd name="T10" fmla="*/ 4 w 137"/>
                  <a:gd name="T11" fmla="*/ 2 h 72"/>
                  <a:gd name="T12" fmla="*/ 6 w 137"/>
                  <a:gd name="T13" fmla="*/ 2 h 72"/>
                  <a:gd name="T14" fmla="*/ 7 w 137"/>
                  <a:gd name="T15" fmla="*/ 1 h 72"/>
                  <a:gd name="T16" fmla="*/ 9 w 137"/>
                  <a:gd name="T17" fmla="*/ 1 h 72"/>
                  <a:gd name="T18" fmla="*/ 10 w 137"/>
                  <a:gd name="T19" fmla="*/ 1 h 72"/>
                  <a:gd name="T20" fmla="*/ 12 w 137"/>
                  <a:gd name="T21" fmla="*/ 1 h 72"/>
                  <a:gd name="T22" fmla="*/ 14 w 137"/>
                  <a:gd name="T23" fmla="*/ 0 h 72"/>
                  <a:gd name="T24" fmla="*/ 16 w 137"/>
                  <a:gd name="T25" fmla="*/ 0 h 72"/>
                  <a:gd name="T26" fmla="*/ 17 w 137"/>
                  <a:gd name="T27" fmla="*/ 0 h 72"/>
                  <a:gd name="T28" fmla="*/ 18 w 137"/>
                  <a:gd name="T29" fmla="*/ 0 h 72"/>
                  <a:gd name="T30" fmla="*/ 19 w 137"/>
                  <a:gd name="T31" fmla="*/ 1 h 72"/>
                  <a:gd name="T32" fmla="*/ 20 w 137"/>
                  <a:gd name="T33" fmla="*/ 1 h 72"/>
                  <a:gd name="T34" fmla="*/ 21 w 137"/>
                  <a:gd name="T35" fmla="*/ 1 h 72"/>
                  <a:gd name="T36" fmla="*/ 21 w 137"/>
                  <a:gd name="T37" fmla="*/ 1 h 72"/>
                  <a:gd name="T38" fmla="*/ 22 w 137"/>
                  <a:gd name="T39" fmla="*/ 2 h 72"/>
                  <a:gd name="T40" fmla="*/ 23 w 137"/>
                  <a:gd name="T41" fmla="*/ 3 h 72"/>
                  <a:gd name="T42" fmla="*/ 24 w 137"/>
                  <a:gd name="T43" fmla="*/ 4 h 72"/>
                  <a:gd name="T44" fmla="*/ 25 w 137"/>
                  <a:gd name="T45" fmla="*/ 6 h 72"/>
                  <a:gd name="T46" fmla="*/ 27 w 137"/>
                  <a:gd name="T47" fmla="*/ 7 h 72"/>
                  <a:gd name="T48" fmla="*/ 28 w 137"/>
                  <a:gd name="T49" fmla="*/ 8 h 72"/>
                  <a:gd name="T50" fmla="*/ 29 w 137"/>
                  <a:gd name="T51" fmla="*/ 10 h 72"/>
                  <a:gd name="T52" fmla="*/ 30 w 137"/>
                  <a:gd name="T53" fmla="*/ 11 h 72"/>
                  <a:gd name="T54" fmla="*/ 31 w 137"/>
                  <a:gd name="T55" fmla="*/ 12 h 72"/>
                  <a:gd name="T56" fmla="*/ 32 w 137"/>
                  <a:gd name="T57" fmla="*/ 14 h 72"/>
                  <a:gd name="T58" fmla="*/ 33 w 137"/>
                  <a:gd name="T59" fmla="*/ 15 h 72"/>
                  <a:gd name="T60" fmla="*/ 33 w 137"/>
                  <a:gd name="T61" fmla="*/ 15 h 72"/>
                  <a:gd name="T62" fmla="*/ 34 w 137"/>
                  <a:gd name="T63" fmla="*/ 16 h 72"/>
                  <a:gd name="T64" fmla="*/ 34 w 137"/>
                  <a:gd name="T65" fmla="*/ 16 h 72"/>
                  <a:gd name="T66" fmla="*/ 33 w 137"/>
                  <a:gd name="T67" fmla="*/ 16 h 72"/>
                  <a:gd name="T68" fmla="*/ 32 w 137"/>
                  <a:gd name="T69" fmla="*/ 16 h 72"/>
                  <a:gd name="T70" fmla="*/ 31 w 137"/>
                  <a:gd name="T71" fmla="*/ 16 h 72"/>
                  <a:gd name="T72" fmla="*/ 30 w 137"/>
                  <a:gd name="T73" fmla="*/ 16 h 72"/>
                  <a:gd name="T74" fmla="*/ 28 w 137"/>
                  <a:gd name="T75" fmla="*/ 16 h 72"/>
                  <a:gd name="T76" fmla="*/ 27 w 137"/>
                  <a:gd name="T77" fmla="*/ 16 h 72"/>
                  <a:gd name="T78" fmla="*/ 25 w 137"/>
                  <a:gd name="T79" fmla="*/ 16 h 72"/>
                  <a:gd name="T80" fmla="*/ 23 w 137"/>
                  <a:gd name="T81" fmla="*/ 16 h 72"/>
                  <a:gd name="T82" fmla="*/ 21 w 137"/>
                  <a:gd name="T83" fmla="*/ 16 h 72"/>
                  <a:gd name="T84" fmla="*/ 19 w 137"/>
                  <a:gd name="T85" fmla="*/ 16 h 72"/>
                  <a:gd name="T86" fmla="*/ 18 w 137"/>
                  <a:gd name="T87" fmla="*/ 16 h 72"/>
                  <a:gd name="T88" fmla="*/ 17 w 137"/>
                  <a:gd name="T89" fmla="*/ 17 h 72"/>
                  <a:gd name="T90" fmla="*/ 16 w 137"/>
                  <a:gd name="T91" fmla="*/ 17 h 72"/>
                  <a:gd name="T92" fmla="*/ 15 w 137"/>
                  <a:gd name="T93" fmla="*/ 17 h 72"/>
                  <a:gd name="T94" fmla="*/ 14 w 137"/>
                  <a:gd name="T95" fmla="*/ 17 h 72"/>
                  <a:gd name="T96" fmla="*/ 13 w 137"/>
                  <a:gd name="T97" fmla="*/ 17 h 72"/>
                  <a:gd name="T98" fmla="*/ 11 w 137"/>
                  <a:gd name="T99" fmla="*/ 18 h 72"/>
                  <a:gd name="T100" fmla="*/ 10 w 137"/>
                  <a:gd name="T101" fmla="*/ 18 h 72"/>
                  <a:gd name="T102" fmla="*/ 0 w 137"/>
                  <a:gd name="T103" fmla="*/ 4 h 72"/>
                  <a:gd name="T104" fmla="*/ 0 w 137"/>
                  <a:gd name="T105" fmla="*/ 4 h 7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72">
                    <a:moveTo>
                      <a:pt x="0" y="15"/>
                    </a:moveTo>
                    <a:lnTo>
                      <a:pt x="2" y="13"/>
                    </a:lnTo>
                    <a:lnTo>
                      <a:pt x="6" y="13"/>
                    </a:lnTo>
                    <a:lnTo>
                      <a:pt x="10" y="11"/>
                    </a:lnTo>
                    <a:lnTo>
                      <a:pt x="14" y="9"/>
                    </a:lnTo>
                    <a:lnTo>
                      <a:pt x="19" y="8"/>
                    </a:lnTo>
                    <a:lnTo>
                      <a:pt x="25" y="8"/>
                    </a:lnTo>
                    <a:lnTo>
                      <a:pt x="31" y="4"/>
                    </a:lnTo>
                    <a:lnTo>
                      <a:pt x="37" y="4"/>
                    </a:lnTo>
                    <a:lnTo>
                      <a:pt x="42" y="2"/>
                    </a:lnTo>
                    <a:lnTo>
                      <a:pt x="50" y="2"/>
                    </a:lnTo>
                    <a:lnTo>
                      <a:pt x="57" y="0"/>
                    </a:lnTo>
                    <a:lnTo>
                      <a:pt x="65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76" y="2"/>
                    </a:lnTo>
                    <a:lnTo>
                      <a:pt x="82" y="2"/>
                    </a:lnTo>
                    <a:lnTo>
                      <a:pt x="84" y="2"/>
                    </a:lnTo>
                    <a:lnTo>
                      <a:pt x="86" y="4"/>
                    </a:lnTo>
                    <a:lnTo>
                      <a:pt x="90" y="8"/>
                    </a:lnTo>
                    <a:lnTo>
                      <a:pt x="94" y="11"/>
                    </a:lnTo>
                    <a:lnTo>
                      <a:pt x="97" y="15"/>
                    </a:lnTo>
                    <a:lnTo>
                      <a:pt x="103" y="21"/>
                    </a:lnTo>
                    <a:lnTo>
                      <a:pt x="109" y="27"/>
                    </a:lnTo>
                    <a:lnTo>
                      <a:pt x="113" y="32"/>
                    </a:lnTo>
                    <a:lnTo>
                      <a:pt x="116" y="38"/>
                    </a:lnTo>
                    <a:lnTo>
                      <a:pt x="122" y="42"/>
                    </a:lnTo>
                    <a:lnTo>
                      <a:pt x="126" y="47"/>
                    </a:lnTo>
                    <a:lnTo>
                      <a:pt x="130" y="53"/>
                    </a:lnTo>
                    <a:lnTo>
                      <a:pt x="134" y="57"/>
                    </a:lnTo>
                    <a:lnTo>
                      <a:pt x="135" y="59"/>
                    </a:lnTo>
                    <a:lnTo>
                      <a:pt x="137" y="61"/>
                    </a:lnTo>
                    <a:lnTo>
                      <a:pt x="137" y="63"/>
                    </a:lnTo>
                    <a:lnTo>
                      <a:pt x="135" y="61"/>
                    </a:lnTo>
                    <a:lnTo>
                      <a:pt x="130" y="61"/>
                    </a:lnTo>
                    <a:lnTo>
                      <a:pt x="126" y="61"/>
                    </a:lnTo>
                    <a:lnTo>
                      <a:pt x="120" y="61"/>
                    </a:lnTo>
                    <a:lnTo>
                      <a:pt x="114" y="61"/>
                    </a:lnTo>
                    <a:lnTo>
                      <a:pt x="109" y="61"/>
                    </a:lnTo>
                    <a:lnTo>
                      <a:pt x="101" y="61"/>
                    </a:lnTo>
                    <a:lnTo>
                      <a:pt x="95" y="61"/>
                    </a:lnTo>
                    <a:lnTo>
                      <a:pt x="86" y="61"/>
                    </a:lnTo>
                    <a:lnTo>
                      <a:pt x="78" y="63"/>
                    </a:lnTo>
                    <a:lnTo>
                      <a:pt x="75" y="63"/>
                    </a:lnTo>
                    <a:lnTo>
                      <a:pt x="71" y="65"/>
                    </a:lnTo>
                    <a:lnTo>
                      <a:pt x="65" y="65"/>
                    </a:lnTo>
                    <a:lnTo>
                      <a:pt x="61" y="66"/>
                    </a:lnTo>
                    <a:lnTo>
                      <a:pt x="56" y="66"/>
                    </a:lnTo>
                    <a:lnTo>
                      <a:pt x="52" y="68"/>
                    </a:lnTo>
                    <a:lnTo>
                      <a:pt x="46" y="70"/>
                    </a:lnTo>
                    <a:lnTo>
                      <a:pt x="42" y="72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3" name="Freeform 131"/>
              <p:cNvSpPr>
                <a:spLocks/>
              </p:cNvSpPr>
              <p:nvPr/>
            </p:nvSpPr>
            <p:spPr bwMode="auto">
              <a:xfrm>
                <a:off x="2674" y="2002"/>
                <a:ext cx="68" cy="35"/>
              </a:xfrm>
              <a:custGeom>
                <a:avLst/>
                <a:gdLst>
                  <a:gd name="T0" fmla="*/ 0 w 136"/>
                  <a:gd name="T1" fmla="*/ 4 h 70"/>
                  <a:gd name="T2" fmla="*/ 1 w 136"/>
                  <a:gd name="T3" fmla="*/ 4 h 70"/>
                  <a:gd name="T4" fmla="*/ 2 w 136"/>
                  <a:gd name="T5" fmla="*/ 3 h 70"/>
                  <a:gd name="T6" fmla="*/ 3 w 136"/>
                  <a:gd name="T7" fmla="*/ 3 h 70"/>
                  <a:gd name="T8" fmla="*/ 4 w 136"/>
                  <a:gd name="T9" fmla="*/ 3 h 70"/>
                  <a:gd name="T10" fmla="*/ 5 w 136"/>
                  <a:gd name="T11" fmla="*/ 2 h 70"/>
                  <a:gd name="T12" fmla="*/ 6 w 136"/>
                  <a:gd name="T13" fmla="*/ 2 h 70"/>
                  <a:gd name="T14" fmla="*/ 8 w 136"/>
                  <a:gd name="T15" fmla="*/ 1 h 70"/>
                  <a:gd name="T16" fmla="*/ 9 w 136"/>
                  <a:gd name="T17" fmla="*/ 1 h 70"/>
                  <a:gd name="T18" fmla="*/ 11 w 136"/>
                  <a:gd name="T19" fmla="*/ 1 h 70"/>
                  <a:gd name="T20" fmla="*/ 13 w 136"/>
                  <a:gd name="T21" fmla="*/ 1 h 70"/>
                  <a:gd name="T22" fmla="*/ 15 w 136"/>
                  <a:gd name="T23" fmla="*/ 0 h 70"/>
                  <a:gd name="T24" fmla="*/ 16 w 136"/>
                  <a:gd name="T25" fmla="*/ 0 h 70"/>
                  <a:gd name="T26" fmla="*/ 17 w 136"/>
                  <a:gd name="T27" fmla="*/ 0 h 70"/>
                  <a:gd name="T28" fmla="*/ 18 w 136"/>
                  <a:gd name="T29" fmla="*/ 0 h 70"/>
                  <a:gd name="T30" fmla="*/ 19 w 136"/>
                  <a:gd name="T31" fmla="*/ 0 h 70"/>
                  <a:gd name="T32" fmla="*/ 21 w 136"/>
                  <a:gd name="T33" fmla="*/ 1 h 70"/>
                  <a:gd name="T34" fmla="*/ 21 w 136"/>
                  <a:gd name="T35" fmla="*/ 1 h 70"/>
                  <a:gd name="T36" fmla="*/ 22 w 136"/>
                  <a:gd name="T37" fmla="*/ 1 h 70"/>
                  <a:gd name="T38" fmla="*/ 23 w 136"/>
                  <a:gd name="T39" fmla="*/ 2 h 70"/>
                  <a:gd name="T40" fmla="*/ 24 w 136"/>
                  <a:gd name="T41" fmla="*/ 3 h 70"/>
                  <a:gd name="T42" fmla="*/ 25 w 136"/>
                  <a:gd name="T43" fmla="*/ 4 h 70"/>
                  <a:gd name="T44" fmla="*/ 26 w 136"/>
                  <a:gd name="T45" fmla="*/ 6 h 70"/>
                  <a:gd name="T46" fmla="*/ 27 w 136"/>
                  <a:gd name="T47" fmla="*/ 6 h 70"/>
                  <a:gd name="T48" fmla="*/ 28 w 136"/>
                  <a:gd name="T49" fmla="*/ 8 h 70"/>
                  <a:gd name="T50" fmla="*/ 29 w 136"/>
                  <a:gd name="T51" fmla="*/ 9 h 70"/>
                  <a:gd name="T52" fmla="*/ 31 w 136"/>
                  <a:gd name="T53" fmla="*/ 11 h 70"/>
                  <a:gd name="T54" fmla="*/ 32 w 136"/>
                  <a:gd name="T55" fmla="*/ 12 h 70"/>
                  <a:gd name="T56" fmla="*/ 33 w 136"/>
                  <a:gd name="T57" fmla="*/ 13 h 70"/>
                  <a:gd name="T58" fmla="*/ 34 w 136"/>
                  <a:gd name="T59" fmla="*/ 14 h 70"/>
                  <a:gd name="T60" fmla="*/ 34 w 136"/>
                  <a:gd name="T61" fmla="*/ 15 h 70"/>
                  <a:gd name="T62" fmla="*/ 34 w 136"/>
                  <a:gd name="T63" fmla="*/ 15 h 70"/>
                  <a:gd name="T64" fmla="*/ 34 w 136"/>
                  <a:gd name="T65" fmla="*/ 15 h 70"/>
                  <a:gd name="T66" fmla="*/ 34 w 136"/>
                  <a:gd name="T67" fmla="*/ 15 h 70"/>
                  <a:gd name="T68" fmla="*/ 33 w 136"/>
                  <a:gd name="T69" fmla="*/ 15 h 70"/>
                  <a:gd name="T70" fmla="*/ 32 w 136"/>
                  <a:gd name="T71" fmla="*/ 15 h 70"/>
                  <a:gd name="T72" fmla="*/ 30 w 136"/>
                  <a:gd name="T73" fmla="*/ 15 h 70"/>
                  <a:gd name="T74" fmla="*/ 29 w 136"/>
                  <a:gd name="T75" fmla="*/ 15 h 70"/>
                  <a:gd name="T76" fmla="*/ 27 w 136"/>
                  <a:gd name="T77" fmla="*/ 15 h 70"/>
                  <a:gd name="T78" fmla="*/ 25 w 136"/>
                  <a:gd name="T79" fmla="*/ 15 h 70"/>
                  <a:gd name="T80" fmla="*/ 24 w 136"/>
                  <a:gd name="T81" fmla="*/ 15 h 70"/>
                  <a:gd name="T82" fmla="*/ 22 w 136"/>
                  <a:gd name="T83" fmla="*/ 15 h 70"/>
                  <a:gd name="T84" fmla="*/ 20 w 136"/>
                  <a:gd name="T85" fmla="*/ 15 h 70"/>
                  <a:gd name="T86" fmla="*/ 19 w 136"/>
                  <a:gd name="T87" fmla="*/ 15 h 70"/>
                  <a:gd name="T88" fmla="*/ 17 w 136"/>
                  <a:gd name="T89" fmla="*/ 16 h 70"/>
                  <a:gd name="T90" fmla="*/ 16 w 136"/>
                  <a:gd name="T91" fmla="*/ 16 h 70"/>
                  <a:gd name="T92" fmla="*/ 15 w 136"/>
                  <a:gd name="T93" fmla="*/ 16 h 70"/>
                  <a:gd name="T94" fmla="*/ 14 w 136"/>
                  <a:gd name="T95" fmla="*/ 16 h 70"/>
                  <a:gd name="T96" fmla="*/ 13 w 136"/>
                  <a:gd name="T97" fmla="*/ 17 h 70"/>
                  <a:gd name="T98" fmla="*/ 12 w 136"/>
                  <a:gd name="T99" fmla="*/ 17 h 70"/>
                  <a:gd name="T100" fmla="*/ 11 w 136"/>
                  <a:gd name="T101" fmla="*/ 18 h 70"/>
                  <a:gd name="T102" fmla="*/ 0 w 136"/>
                  <a:gd name="T103" fmla="*/ 4 h 70"/>
                  <a:gd name="T104" fmla="*/ 0 w 136"/>
                  <a:gd name="T105" fmla="*/ 4 h 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6" h="70">
                    <a:moveTo>
                      <a:pt x="0" y="15"/>
                    </a:moveTo>
                    <a:lnTo>
                      <a:pt x="1" y="13"/>
                    </a:lnTo>
                    <a:lnTo>
                      <a:pt x="5" y="11"/>
                    </a:lnTo>
                    <a:lnTo>
                      <a:pt x="9" y="9"/>
                    </a:lnTo>
                    <a:lnTo>
                      <a:pt x="13" y="9"/>
                    </a:lnTo>
                    <a:lnTo>
                      <a:pt x="19" y="7"/>
                    </a:lnTo>
                    <a:lnTo>
                      <a:pt x="24" y="5"/>
                    </a:lnTo>
                    <a:lnTo>
                      <a:pt x="30" y="3"/>
                    </a:lnTo>
                    <a:lnTo>
                      <a:pt x="36" y="3"/>
                    </a:lnTo>
                    <a:lnTo>
                      <a:pt x="41" y="2"/>
                    </a:lnTo>
                    <a:lnTo>
                      <a:pt x="49" y="2"/>
                    </a:lnTo>
                    <a:lnTo>
                      <a:pt x="57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2" y="0"/>
                    </a:lnTo>
                    <a:lnTo>
                      <a:pt x="76" y="0"/>
                    </a:lnTo>
                    <a:lnTo>
                      <a:pt x="81" y="2"/>
                    </a:lnTo>
                    <a:lnTo>
                      <a:pt x="83" y="2"/>
                    </a:lnTo>
                    <a:lnTo>
                      <a:pt x="85" y="3"/>
                    </a:lnTo>
                    <a:lnTo>
                      <a:pt x="89" y="7"/>
                    </a:lnTo>
                    <a:lnTo>
                      <a:pt x="93" y="11"/>
                    </a:lnTo>
                    <a:lnTo>
                      <a:pt x="97" y="15"/>
                    </a:lnTo>
                    <a:lnTo>
                      <a:pt x="102" y="21"/>
                    </a:lnTo>
                    <a:lnTo>
                      <a:pt x="108" y="24"/>
                    </a:lnTo>
                    <a:lnTo>
                      <a:pt x="112" y="32"/>
                    </a:lnTo>
                    <a:lnTo>
                      <a:pt x="116" y="36"/>
                    </a:lnTo>
                    <a:lnTo>
                      <a:pt x="121" y="41"/>
                    </a:lnTo>
                    <a:lnTo>
                      <a:pt x="125" y="45"/>
                    </a:lnTo>
                    <a:lnTo>
                      <a:pt x="129" y="51"/>
                    </a:lnTo>
                    <a:lnTo>
                      <a:pt x="133" y="55"/>
                    </a:lnTo>
                    <a:lnTo>
                      <a:pt x="135" y="59"/>
                    </a:lnTo>
                    <a:lnTo>
                      <a:pt x="136" y="60"/>
                    </a:lnTo>
                    <a:lnTo>
                      <a:pt x="135" y="60"/>
                    </a:lnTo>
                    <a:lnTo>
                      <a:pt x="129" y="60"/>
                    </a:lnTo>
                    <a:lnTo>
                      <a:pt x="125" y="59"/>
                    </a:lnTo>
                    <a:lnTo>
                      <a:pt x="119" y="59"/>
                    </a:lnTo>
                    <a:lnTo>
                      <a:pt x="114" y="59"/>
                    </a:lnTo>
                    <a:lnTo>
                      <a:pt x="108" y="59"/>
                    </a:lnTo>
                    <a:lnTo>
                      <a:pt x="100" y="59"/>
                    </a:lnTo>
                    <a:lnTo>
                      <a:pt x="95" y="59"/>
                    </a:lnTo>
                    <a:lnTo>
                      <a:pt x="85" y="59"/>
                    </a:lnTo>
                    <a:lnTo>
                      <a:pt x="78" y="60"/>
                    </a:lnTo>
                    <a:lnTo>
                      <a:pt x="74" y="60"/>
                    </a:lnTo>
                    <a:lnTo>
                      <a:pt x="68" y="62"/>
                    </a:lnTo>
                    <a:lnTo>
                      <a:pt x="64" y="62"/>
                    </a:lnTo>
                    <a:lnTo>
                      <a:pt x="60" y="62"/>
                    </a:lnTo>
                    <a:lnTo>
                      <a:pt x="55" y="64"/>
                    </a:lnTo>
                    <a:lnTo>
                      <a:pt x="51" y="66"/>
                    </a:lnTo>
                    <a:lnTo>
                      <a:pt x="45" y="66"/>
                    </a:lnTo>
                    <a:lnTo>
                      <a:pt x="41" y="7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4" name="Freeform 132"/>
              <p:cNvSpPr>
                <a:spLocks/>
              </p:cNvSpPr>
              <p:nvPr/>
            </p:nvSpPr>
            <p:spPr bwMode="auto">
              <a:xfrm>
                <a:off x="2710" y="2055"/>
                <a:ext cx="68" cy="35"/>
              </a:xfrm>
              <a:custGeom>
                <a:avLst/>
                <a:gdLst>
                  <a:gd name="T0" fmla="*/ 0 w 137"/>
                  <a:gd name="T1" fmla="*/ 3 h 71"/>
                  <a:gd name="T2" fmla="*/ 0 w 137"/>
                  <a:gd name="T3" fmla="*/ 3 h 71"/>
                  <a:gd name="T4" fmla="*/ 1 w 137"/>
                  <a:gd name="T5" fmla="*/ 3 h 71"/>
                  <a:gd name="T6" fmla="*/ 2 w 137"/>
                  <a:gd name="T7" fmla="*/ 2 h 71"/>
                  <a:gd name="T8" fmla="*/ 3 w 137"/>
                  <a:gd name="T9" fmla="*/ 2 h 71"/>
                  <a:gd name="T10" fmla="*/ 4 w 137"/>
                  <a:gd name="T11" fmla="*/ 2 h 71"/>
                  <a:gd name="T12" fmla="*/ 6 w 137"/>
                  <a:gd name="T13" fmla="*/ 1 h 71"/>
                  <a:gd name="T14" fmla="*/ 7 w 137"/>
                  <a:gd name="T15" fmla="*/ 1 h 71"/>
                  <a:gd name="T16" fmla="*/ 9 w 137"/>
                  <a:gd name="T17" fmla="*/ 1 h 71"/>
                  <a:gd name="T18" fmla="*/ 11 w 137"/>
                  <a:gd name="T19" fmla="*/ 0 h 71"/>
                  <a:gd name="T20" fmla="*/ 12 w 137"/>
                  <a:gd name="T21" fmla="*/ 0 h 71"/>
                  <a:gd name="T22" fmla="*/ 14 w 137"/>
                  <a:gd name="T23" fmla="*/ 0 h 71"/>
                  <a:gd name="T24" fmla="*/ 16 w 137"/>
                  <a:gd name="T25" fmla="*/ 0 h 71"/>
                  <a:gd name="T26" fmla="*/ 17 w 137"/>
                  <a:gd name="T27" fmla="*/ 0 h 71"/>
                  <a:gd name="T28" fmla="*/ 18 w 137"/>
                  <a:gd name="T29" fmla="*/ 0 h 71"/>
                  <a:gd name="T30" fmla="*/ 19 w 137"/>
                  <a:gd name="T31" fmla="*/ 0 h 71"/>
                  <a:gd name="T32" fmla="*/ 20 w 137"/>
                  <a:gd name="T33" fmla="*/ 0 h 71"/>
                  <a:gd name="T34" fmla="*/ 20 w 137"/>
                  <a:gd name="T35" fmla="*/ 0 h 71"/>
                  <a:gd name="T36" fmla="*/ 21 w 137"/>
                  <a:gd name="T37" fmla="*/ 1 h 71"/>
                  <a:gd name="T38" fmla="*/ 22 w 137"/>
                  <a:gd name="T39" fmla="*/ 2 h 71"/>
                  <a:gd name="T40" fmla="*/ 23 w 137"/>
                  <a:gd name="T41" fmla="*/ 3 h 71"/>
                  <a:gd name="T42" fmla="*/ 24 w 137"/>
                  <a:gd name="T43" fmla="*/ 3 h 71"/>
                  <a:gd name="T44" fmla="*/ 25 w 137"/>
                  <a:gd name="T45" fmla="*/ 5 h 71"/>
                  <a:gd name="T46" fmla="*/ 27 w 137"/>
                  <a:gd name="T47" fmla="*/ 6 h 71"/>
                  <a:gd name="T48" fmla="*/ 28 w 137"/>
                  <a:gd name="T49" fmla="*/ 8 h 71"/>
                  <a:gd name="T50" fmla="*/ 29 w 137"/>
                  <a:gd name="T51" fmla="*/ 9 h 71"/>
                  <a:gd name="T52" fmla="*/ 30 w 137"/>
                  <a:gd name="T53" fmla="*/ 11 h 71"/>
                  <a:gd name="T54" fmla="*/ 31 w 137"/>
                  <a:gd name="T55" fmla="*/ 12 h 71"/>
                  <a:gd name="T56" fmla="*/ 32 w 137"/>
                  <a:gd name="T57" fmla="*/ 13 h 71"/>
                  <a:gd name="T58" fmla="*/ 33 w 137"/>
                  <a:gd name="T59" fmla="*/ 14 h 71"/>
                  <a:gd name="T60" fmla="*/ 33 w 137"/>
                  <a:gd name="T61" fmla="*/ 14 h 71"/>
                  <a:gd name="T62" fmla="*/ 34 w 137"/>
                  <a:gd name="T63" fmla="*/ 15 h 71"/>
                  <a:gd name="T64" fmla="*/ 34 w 137"/>
                  <a:gd name="T65" fmla="*/ 15 h 71"/>
                  <a:gd name="T66" fmla="*/ 33 w 137"/>
                  <a:gd name="T67" fmla="*/ 15 h 71"/>
                  <a:gd name="T68" fmla="*/ 32 w 137"/>
                  <a:gd name="T69" fmla="*/ 15 h 71"/>
                  <a:gd name="T70" fmla="*/ 31 w 137"/>
                  <a:gd name="T71" fmla="*/ 15 h 71"/>
                  <a:gd name="T72" fmla="*/ 30 w 137"/>
                  <a:gd name="T73" fmla="*/ 15 h 71"/>
                  <a:gd name="T74" fmla="*/ 28 w 137"/>
                  <a:gd name="T75" fmla="*/ 15 h 71"/>
                  <a:gd name="T76" fmla="*/ 27 w 137"/>
                  <a:gd name="T77" fmla="*/ 15 h 71"/>
                  <a:gd name="T78" fmla="*/ 25 w 137"/>
                  <a:gd name="T79" fmla="*/ 15 h 71"/>
                  <a:gd name="T80" fmla="*/ 23 w 137"/>
                  <a:gd name="T81" fmla="*/ 15 h 71"/>
                  <a:gd name="T82" fmla="*/ 21 w 137"/>
                  <a:gd name="T83" fmla="*/ 15 h 71"/>
                  <a:gd name="T84" fmla="*/ 19 w 137"/>
                  <a:gd name="T85" fmla="*/ 15 h 71"/>
                  <a:gd name="T86" fmla="*/ 18 w 137"/>
                  <a:gd name="T87" fmla="*/ 15 h 71"/>
                  <a:gd name="T88" fmla="*/ 17 w 137"/>
                  <a:gd name="T89" fmla="*/ 15 h 71"/>
                  <a:gd name="T90" fmla="*/ 16 w 137"/>
                  <a:gd name="T91" fmla="*/ 15 h 71"/>
                  <a:gd name="T92" fmla="*/ 15 w 137"/>
                  <a:gd name="T93" fmla="*/ 16 h 71"/>
                  <a:gd name="T94" fmla="*/ 13 w 137"/>
                  <a:gd name="T95" fmla="*/ 16 h 71"/>
                  <a:gd name="T96" fmla="*/ 12 w 137"/>
                  <a:gd name="T97" fmla="*/ 16 h 71"/>
                  <a:gd name="T98" fmla="*/ 11 w 137"/>
                  <a:gd name="T99" fmla="*/ 17 h 71"/>
                  <a:gd name="T100" fmla="*/ 10 w 137"/>
                  <a:gd name="T101" fmla="*/ 17 h 71"/>
                  <a:gd name="T102" fmla="*/ 0 w 137"/>
                  <a:gd name="T103" fmla="*/ 3 h 71"/>
                  <a:gd name="T104" fmla="*/ 0 w 137"/>
                  <a:gd name="T105" fmla="*/ 3 h 7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71">
                    <a:moveTo>
                      <a:pt x="0" y="15"/>
                    </a:moveTo>
                    <a:lnTo>
                      <a:pt x="2" y="13"/>
                    </a:lnTo>
                    <a:lnTo>
                      <a:pt x="7" y="12"/>
                    </a:lnTo>
                    <a:lnTo>
                      <a:pt x="9" y="10"/>
                    </a:lnTo>
                    <a:lnTo>
                      <a:pt x="15" y="8"/>
                    </a:lnTo>
                    <a:lnTo>
                      <a:pt x="19" y="8"/>
                    </a:lnTo>
                    <a:lnTo>
                      <a:pt x="25" y="6"/>
                    </a:lnTo>
                    <a:lnTo>
                      <a:pt x="30" y="4"/>
                    </a:lnTo>
                    <a:lnTo>
                      <a:pt x="36" y="4"/>
                    </a:lnTo>
                    <a:lnTo>
                      <a:pt x="44" y="2"/>
                    </a:lnTo>
                    <a:lnTo>
                      <a:pt x="49" y="2"/>
                    </a:lnTo>
                    <a:lnTo>
                      <a:pt x="57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2" y="0"/>
                    </a:lnTo>
                    <a:lnTo>
                      <a:pt x="78" y="2"/>
                    </a:lnTo>
                    <a:lnTo>
                      <a:pt x="82" y="2"/>
                    </a:lnTo>
                    <a:lnTo>
                      <a:pt x="83" y="2"/>
                    </a:lnTo>
                    <a:lnTo>
                      <a:pt x="85" y="4"/>
                    </a:lnTo>
                    <a:lnTo>
                      <a:pt x="89" y="8"/>
                    </a:lnTo>
                    <a:lnTo>
                      <a:pt x="93" y="12"/>
                    </a:lnTo>
                    <a:lnTo>
                      <a:pt x="99" y="15"/>
                    </a:lnTo>
                    <a:lnTo>
                      <a:pt x="102" y="21"/>
                    </a:lnTo>
                    <a:lnTo>
                      <a:pt x="108" y="27"/>
                    </a:lnTo>
                    <a:lnTo>
                      <a:pt x="112" y="33"/>
                    </a:lnTo>
                    <a:lnTo>
                      <a:pt x="116" y="38"/>
                    </a:lnTo>
                    <a:lnTo>
                      <a:pt x="121" y="44"/>
                    </a:lnTo>
                    <a:lnTo>
                      <a:pt x="125" y="48"/>
                    </a:lnTo>
                    <a:lnTo>
                      <a:pt x="129" y="53"/>
                    </a:lnTo>
                    <a:lnTo>
                      <a:pt x="133" y="57"/>
                    </a:lnTo>
                    <a:lnTo>
                      <a:pt x="135" y="59"/>
                    </a:lnTo>
                    <a:lnTo>
                      <a:pt x="137" y="61"/>
                    </a:lnTo>
                    <a:lnTo>
                      <a:pt x="137" y="63"/>
                    </a:lnTo>
                    <a:lnTo>
                      <a:pt x="135" y="61"/>
                    </a:lnTo>
                    <a:lnTo>
                      <a:pt x="129" y="61"/>
                    </a:lnTo>
                    <a:lnTo>
                      <a:pt x="125" y="61"/>
                    </a:lnTo>
                    <a:lnTo>
                      <a:pt x="120" y="61"/>
                    </a:lnTo>
                    <a:lnTo>
                      <a:pt x="114" y="61"/>
                    </a:lnTo>
                    <a:lnTo>
                      <a:pt x="110" y="61"/>
                    </a:lnTo>
                    <a:lnTo>
                      <a:pt x="102" y="61"/>
                    </a:lnTo>
                    <a:lnTo>
                      <a:pt x="95" y="61"/>
                    </a:lnTo>
                    <a:lnTo>
                      <a:pt x="85" y="61"/>
                    </a:lnTo>
                    <a:lnTo>
                      <a:pt x="78" y="61"/>
                    </a:lnTo>
                    <a:lnTo>
                      <a:pt x="74" y="61"/>
                    </a:lnTo>
                    <a:lnTo>
                      <a:pt x="70" y="63"/>
                    </a:lnTo>
                    <a:lnTo>
                      <a:pt x="64" y="63"/>
                    </a:lnTo>
                    <a:lnTo>
                      <a:pt x="61" y="65"/>
                    </a:lnTo>
                    <a:lnTo>
                      <a:pt x="55" y="65"/>
                    </a:lnTo>
                    <a:lnTo>
                      <a:pt x="51" y="67"/>
                    </a:lnTo>
                    <a:lnTo>
                      <a:pt x="45" y="69"/>
                    </a:lnTo>
                    <a:lnTo>
                      <a:pt x="42" y="71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5" name="Freeform 133"/>
              <p:cNvSpPr>
                <a:spLocks/>
              </p:cNvSpPr>
              <p:nvPr/>
            </p:nvSpPr>
            <p:spPr bwMode="auto">
              <a:xfrm>
                <a:off x="2748" y="2107"/>
                <a:ext cx="68" cy="35"/>
              </a:xfrm>
              <a:custGeom>
                <a:avLst/>
                <a:gdLst>
                  <a:gd name="T0" fmla="*/ 0 w 137"/>
                  <a:gd name="T1" fmla="*/ 4 h 70"/>
                  <a:gd name="T2" fmla="*/ 0 w 137"/>
                  <a:gd name="T3" fmla="*/ 4 h 70"/>
                  <a:gd name="T4" fmla="*/ 1 w 137"/>
                  <a:gd name="T5" fmla="*/ 3 h 70"/>
                  <a:gd name="T6" fmla="*/ 2 w 137"/>
                  <a:gd name="T7" fmla="*/ 3 h 70"/>
                  <a:gd name="T8" fmla="*/ 3 w 137"/>
                  <a:gd name="T9" fmla="*/ 3 h 70"/>
                  <a:gd name="T10" fmla="*/ 4 w 137"/>
                  <a:gd name="T11" fmla="*/ 2 h 70"/>
                  <a:gd name="T12" fmla="*/ 6 w 137"/>
                  <a:gd name="T13" fmla="*/ 2 h 70"/>
                  <a:gd name="T14" fmla="*/ 7 w 137"/>
                  <a:gd name="T15" fmla="*/ 1 h 70"/>
                  <a:gd name="T16" fmla="*/ 9 w 137"/>
                  <a:gd name="T17" fmla="*/ 1 h 70"/>
                  <a:gd name="T18" fmla="*/ 10 w 137"/>
                  <a:gd name="T19" fmla="*/ 1 h 70"/>
                  <a:gd name="T20" fmla="*/ 12 w 137"/>
                  <a:gd name="T21" fmla="*/ 1 h 70"/>
                  <a:gd name="T22" fmla="*/ 14 w 137"/>
                  <a:gd name="T23" fmla="*/ 0 h 70"/>
                  <a:gd name="T24" fmla="*/ 16 w 137"/>
                  <a:gd name="T25" fmla="*/ 0 h 70"/>
                  <a:gd name="T26" fmla="*/ 17 w 137"/>
                  <a:gd name="T27" fmla="*/ 0 h 70"/>
                  <a:gd name="T28" fmla="*/ 18 w 137"/>
                  <a:gd name="T29" fmla="*/ 0 h 70"/>
                  <a:gd name="T30" fmla="*/ 19 w 137"/>
                  <a:gd name="T31" fmla="*/ 1 h 70"/>
                  <a:gd name="T32" fmla="*/ 20 w 137"/>
                  <a:gd name="T33" fmla="*/ 1 h 70"/>
                  <a:gd name="T34" fmla="*/ 21 w 137"/>
                  <a:gd name="T35" fmla="*/ 1 h 70"/>
                  <a:gd name="T36" fmla="*/ 23 w 137"/>
                  <a:gd name="T37" fmla="*/ 3 h 70"/>
                  <a:gd name="T38" fmla="*/ 24 w 137"/>
                  <a:gd name="T39" fmla="*/ 4 h 70"/>
                  <a:gd name="T40" fmla="*/ 25 w 137"/>
                  <a:gd name="T41" fmla="*/ 6 h 70"/>
                  <a:gd name="T42" fmla="*/ 27 w 137"/>
                  <a:gd name="T43" fmla="*/ 7 h 70"/>
                  <a:gd name="T44" fmla="*/ 28 w 137"/>
                  <a:gd name="T45" fmla="*/ 8 h 70"/>
                  <a:gd name="T46" fmla="*/ 29 w 137"/>
                  <a:gd name="T47" fmla="*/ 10 h 70"/>
                  <a:gd name="T48" fmla="*/ 30 w 137"/>
                  <a:gd name="T49" fmla="*/ 11 h 70"/>
                  <a:gd name="T50" fmla="*/ 31 w 137"/>
                  <a:gd name="T51" fmla="*/ 12 h 70"/>
                  <a:gd name="T52" fmla="*/ 32 w 137"/>
                  <a:gd name="T53" fmla="*/ 14 h 70"/>
                  <a:gd name="T54" fmla="*/ 33 w 137"/>
                  <a:gd name="T55" fmla="*/ 15 h 70"/>
                  <a:gd name="T56" fmla="*/ 34 w 137"/>
                  <a:gd name="T57" fmla="*/ 16 h 70"/>
                  <a:gd name="T58" fmla="*/ 33 w 137"/>
                  <a:gd name="T59" fmla="*/ 16 h 70"/>
                  <a:gd name="T60" fmla="*/ 32 w 137"/>
                  <a:gd name="T61" fmla="*/ 16 h 70"/>
                  <a:gd name="T62" fmla="*/ 31 w 137"/>
                  <a:gd name="T63" fmla="*/ 16 h 70"/>
                  <a:gd name="T64" fmla="*/ 30 w 137"/>
                  <a:gd name="T65" fmla="*/ 16 h 70"/>
                  <a:gd name="T66" fmla="*/ 28 w 137"/>
                  <a:gd name="T67" fmla="*/ 16 h 70"/>
                  <a:gd name="T68" fmla="*/ 27 w 137"/>
                  <a:gd name="T69" fmla="*/ 16 h 70"/>
                  <a:gd name="T70" fmla="*/ 25 w 137"/>
                  <a:gd name="T71" fmla="*/ 16 h 70"/>
                  <a:gd name="T72" fmla="*/ 23 w 137"/>
                  <a:gd name="T73" fmla="*/ 16 h 70"/>
                  <a:gd name="T74" fmla="*/ 21 w 137"/>
                  <a:gd name="T75" fmla="*/ 16 h 70"/>
                  <a:gd name="T76" fmla="*/ 19 w 137"/>
                  <a:gd name="T77" fmla="*/ 16 h 70"/>
                  <a:gd name="T78" fmla="*/ 18 w 137"/>
                  <a:gd name="T79" fmla="*/ 16 h 70"/>
                  <a:gd name="T80" fmla="*/ 17 w 137"/>
                  <a:gd name="T81" fmla="*/ 16 h 70"/>
                  <a:gd name="T82" fmla="*/ 16 w 137"/>
                  <a:gd name="T83" fmla="*/ 16 h 70"/>
                  <a:gd name="T84" fmla="*/ 15 w 137"/>
                  <a:gd name="T85" fmla="*/ 16 h 70"/>
                  <a:gd name="T86" fmla="*/ 13 w 137"/>
                  <a:gd name="T87" fmla="*/ 17 h 70"/>
                  <a:gd name="T88" fmla="*/ 12 w 137"/>
                  <a:gd name="T89" fmla="*/ 17 h 70"/>
                  <a:gd name="T90" fmla="*/ 11 w 137"/>
                  <a:gd name="T91" fmla="*/ 17 h 70"/>
                  <a:gd name="T92" fmla="*/ 10 w 137"/>
                  <a:gd name="T93" fmla="*/ 18 h 70"/>
                  <a:gd name="T94" fmla="*/ 0 w 137"/>
                  <a:gd name="T95" fmla="*/ 4 h 70"/>
                  <a:gd name="T96" fmla="*/ 0 w 137"/>
                  <a:gd name="T97" fmla="*/ 4 h 7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7" h="70">
                    <a:moveTo>
                      <a:pt x="0" y="15"/>
                    </a:moveTo>
                    <a:lnTo>
                      <a:pt x="2" y="13"/>
                    </a:lnTo>
                    <a:lnTo>
                      <a:pt x="6" y="11"/>
                    </a:lnTo>
                    <a:lnTo>
                      <a:pt x="9" y="9"/>
                    </a:lnTo>
                    <a:lnTo>
                      <a:pt x="13" y="9"/>
                    </a:lnTo>
                    <a:lnTo>
                      <a:pt x="19" y="7"/>
                    </a:lnTo>
                    <a:lnTo>
                      <a:pt x="25" y="7"/>
                    </a:lnTo>
                    <a:lnTo>
                      <a:pt x="30" y="4"/>
                    </a:lnTo>
                    <a:lnTo>
                      <a:pt x="36" y="4"/>
                    </a:lnTo>
                    <a:lnTo>
                      <a:pt x="42" y="2"/>
                    </a:lnTo>
                    <a:lnTo>
                      <a:pt x="49" y="2"/>
                    </a:lnTo>
                    <a:lnTo>
                      <a:pt x="57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2" y="0"/>
                    </a:lnTo>
                    <a:lnTo>
                      <a:pt x="76" y="2"/>
                    </a:lnTo>
                    <a:lnTo>
                      <a:pt x="82" y="2"/>
                    </a:lnTo>
                    <a:lnTo>
                      <a:pt x="85" y="4"/>
                    </a:lnTo>
                    <a:lnTo>
                      <a:pt x="93" y="11"/>
                    </a:lnTo>
                    <a:lnTo>
                      <a:pt x="97" y="15"/>
                    </a:lnTo>
                    <a:lnTo>
                      <a:pt x="102" y="21"/>
                    </a:lnTo>
                    <a:lnTo>
                      <a:pt x="108" y="26"/>
                    </a:lnTo>
                    <a:lnTo>
                      <a:pt x="112" y="32"/>
                    </a:lnTo>
                    <a:lnTo>
                      <a:pt x="116" y="38"/>
                    </a:lnTo>
                    <a:lnTo>
                      <a:pt x="121" y="42"/>
                    </a:lnTo>
                    <a:lnTo>
                      <a:pt x="125" y="47"/>
                    </a:lnTo>
                    <a:lnTo>
                      <a:pt x="129" y="53"/>
                    </a:lnTo>
                    <a:lnTo>
                      <a:pt x="135" y="59"/>
                    </a:lnTo>
                    <a:lnTo>
                      <a:pt x="137" y="63"/>
                    </a:lnTo>
                    <a:lnTo>
                      <a:pt x="135" y="63"/>
                    </a:lnTo>
                    <a:lnTo>
                      <a:pt x="129" y="61"/>
                    </a:lnTo>
                    <a:lnTo>
                      <a:pt x="125" y="61"/>
                    </a:lnTo>
                    <a:lnTo>
                      <a:pt x="120" y="61"/>
                    </a:lnTo>
                    <a:lnTo>
                      <a:pt x="114" y="61"/>
                    </a:lnTo>
                    <a:lnTo>
                      <a:pt x="108" y="61"/>
                    </a:lnTo>
                    <a:lnTo>
                      <a:pt x="101" y="61"/>
                    </a:lnTo>
                    <a:lnTo>
                      <a:pt x="93" y="61"/>
                    </a:lnTo>
                    <a:lnTo>
                      <a:pt x="85" y="61"/>
                    </a:lnTo>
                    <a:lnTo>
                      <a:pt x="78" y="63"/>
                    </a:lnTo>
                    <a:lnTo>
                      <a:pt x="74" y="63"/>
                    </a:lnTo>
                    <a:lnTo>
                      <a:pt x="68" y="63"/>
                    </a:lnTo>
                    <a:lnTo>
                      <a:pt x="64" y="63"/>
                    </a:lnTo>
                    <a:lnTo>
                      <a:pt x="61" y="64"/>
                    </a:lnTo>
                    <a:lnTo>
                      <a:pt x="55" y="66"/>
                    </a:lnTo>
                    <a:lnTo>
                      <a:pt x="51" y="66"/>
                    </a:lnTo>
                    <a:lnTo>
                      <a:pt x="45" y="68"/>
                    </a:lnTo>
                    <a:lnTo>
                      <a:pt x="42" y="7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6" name="Freeform 134"/>
              <p:cNvSpPr>
                <a:spLocks/>
              </p:cNvSpPr>
              <p:nvPr/>
            </p:nvSpPr>
            <p:spPr bwMode="auto">
              <a:xfrm>
                <a:off x="2783" y="2160"/>
                <a:ext cx="69" cy="34"/>
              </a:xfrm>
              <a:custGeom>
                <a:avLst/>
                <a:gdLst>
                  <a:gd name="T0" fmla="*/ 0 w 139"/>
                  <a:gd name="T1" fmla="*/ 3 h 69"/>
                  <a:gd name="T2" fmla="*/ 0 w 139"/>
                  <a:gd name="T3" fmla="*/ 3 h 69"/>
                  <a:gd name="T4" fmla="*/ 2 w 139"/>
                  <a:gd name="T5" fmla="*/ 2 h 69"/>
                  <a:gd name="T6" fmla="*/ 2 w 139"/>
                  <a:gd name="T7" fmla="*/ 2 h 69"/>
                  <a:gd name="T8" fmla="*/ 3 w 139"/>
                  <a:gd name="T9" fmla="*/ 2 h 69"/>
                  <a:gd name="T10" fmla="*/ 4 w 139"/>
                  <a:gd name="T11" fmla="*/ 1 h 69"/>
                  <a:gd name="T12" fmla="*/ 6 w 139"/>
                  <a:gd name="T13" fmla="*/ 1 h 69"/>
                  <a:gd name="T14" fmla="*/ 7 w 139"/>
                  <a:gd name="T15" fmla="*/ 0 h 69"/>
                  <a:gd name="T16" fmla="*/ 9 w 139"/>
                  <a:gd name="T17" fmla="*/ 0 h 69"/>
                  <a:gd name="T18" fmla="*/ 11 w 139"/>
                  <a:gd name="T19" fmla="*/ 0 h 69"/>
                  <a:gd name="T20" fmla="*/ 12 w 139"/>
                  <a:gd name="T21" fmla="*/ 0 h 69"/>
                  <a:gd name="T22" fmla="*/ 14 w 139"/>
                  <a:gd name="T23" fmla="*/ 0 h 69"/>
                  <a:gd name="T24" fmla="*/ 16 w 139"/>
                  <a:gd name="T25" fmla="*/ 0 h 69"/>
                  <a:gd name="T26" fmla="*/ 17 w 139"/>
                  <a:gd name="T27" fmla="*/ 0 h 69"/>
                  <a:gd name="T28" fmla="*/ 18 w 139"/>
                  <a:gd name="T29" fmla="*/ 0 h 69"/>
                  <a:gd name="T30" fmla="*/ 19 w 139"/>
                  <a:gd name="T31" fmla="*/ 0 h 69"/>
                  <a:gd name="T32" fmla="*/ 20 w 139"/>
                  <a:gd name="T33" fmla="*/ 0 h 69"/>
                  <a:gd name="T34" fmla="*/ 21 w 139"/>
                  <a:gd name="T35" fmla="*/ 0 h 69"/>
                  <a:gd name="T36" fmla="*/ 21 w 139"/>
                  <a:gd name="T37" fmla="*/ 1 h 69"/>
                  <a:gd name="T38" fmla="*/ 22 w 139"/>
                  <a:gd name="T39" fmla="*/ 1 h 69"/>
                  <a:gd name="T40" fmla="*/ 23 w 139"/>
                  <a:gd name="T41" fmla="*/ 2 h 69"/>
                  <a:gd name="T42" fmla="*/ 24 w 139"/>
                  <a:gd name="T43" fmla="*/ 3 h 69"/>
                  <a:gd name="T44" fmla="*/ 25 w 139"/>
                  <a:gd name="T45" fmla="*/ 4 h 69"/>
                  <a:gd name="T46" fmla="*/ 27 w 139"/>
                  <a:gd name="T47" fmla="*/ 6 h 69"/>
                  <a:gd name="T48" fmla="*/ 28 w 139"/>
                  <a:gd name="T49" fmla="*/ 7 h 69"/>
                  <a:gd name="T50" fmla="*/ 29 w 139"/>
                  <a:gd name="T51" fmla="*/ 8 h 69"/>
                  <a:gd name="T52" fmla="*/ 30 w 139"/>
                  <a:gd name="T53" fmla="*/ 10 h 69"/>
                  <a:gd name="T54" fmla="*/ 31 w 139"/>
                  <a:gd name="T55" fmla="*/ 11 h 69"/>
                  <a:gd name="T56" fmla="*/ 32 w 139"/>
                  <a:gd name="T57" fmla="*/ 12 h 69"/>
                  <a:gd name="T58" fmla="*/ 33 w 139"/>
                  <a:gd name="T59" fmla="*/ 13 h 69"/>
                  <a:gd name="T60" fmla="*/ 34 w 139"/>
                  <a:gd name="T61" fmla="*/ 14 h 69"/>
                  <a:gd name="T62" fmla="*/ 34 w 139"/>
                  <a:gd name="T63" fmla="*/ 14 h 69"/>
                  <a:gd name="T64" fmla="*/ 34 w 139"/>
                  <a:gd name="T65" fmla="*/ 14 h 69"/>
                  <a:gd name="T66" fmla="*/ 34 w 139"/>
                  <a:gd name="T67" fmla="*/ 14 h 69"/>
                  <a:gd name="T68" fmla="*/ 32 w 139"/>
                  <a:gd name="T69" fmla="*/ 14 h 69"/>
                  <a:gd name="T70" fmla="*/ 31 w 139"/>
                  <a:gd name="T71" fmla="*/ 14 h 69"/>
                  <a:gd name="T72" fmla="*/ 30 w 139"/>
                  <a:gd name="T73" fmla="*/ 14 h 69"/>
                  <a:gd name="T74" fmla="*/ 28 w 139"/>
                  <a:gd name="T75" fmla="*/ 14 h 69"/>
                  <a:gd name="T76" fmla="*/ 27 w 139"/>
                  <a:gd name="T77" fmla="*/ 14 h 69"/>
                  <a:gd name="T78" fmla="*/ 25 w 139"/>
                  <a:gd name="T79" fmla="*/ 14 h 69"/>
                  <a:gd name="T80" fmla="*/ 23 w 139"/>
                  <a:gd name="T81" fmla="*/ 14 h 69"/>
                  <a:gd name="T82" fmla="*/ 21 w 139"/>
                  <a:gd name="T83" fmla="*/ 14 h 69"/>
                  <a:gd name="T84" fmla="*/ 20 w 139"/>
                  <a:gd name="T85" fmla="*/ 15 h 69"/>
                  <a:gd name="T86" fmla="*/ 18 w 139"/>
                  <a:gd name="T87" fmla="*/ 15 h 69"/>
                  <a:gd name="T88" fmla="*/ 17 w 139"/>
                  <a:gd name="T89" fmla="*/ 15 h 69"/>
                  <a:gd name="T90" fmla="*/ 16 w 139"/>
                  <a:gd name="T91" fmla="*/ 15 h 69"/>
                  <a:gd name="T92" fmla="*/ 15 w 139"/>
                  <a:gd name="T93" fmla="*/ 15 h 69"/>
                  <a:gd name="T94" fmla="*/ 13 w 139"/>
                  <a:gd name="T95" fmla="*/ 16 h 69"/>
                  <a:gd name="T96" fmla="*/ 12 w 139"/>
                  <a:gd name="T97" fmla="*/ 16 h 69"/>
                  <a:gd name="T98" fmla="*/ 12 w 139"/>
                  <a:gd name="T99" fmla="*/ 16 h 69"/>
                  <a:gd name="T100" fmla="*/ 10 w 139"/>
                  <a:gd name="T101" fmla="*/ 17 h 69"/>
                  <a:gd name="T102" fmla="*/ 0 w 139"/>
                  <a:gd name="T103" fmla="*/ 3 h 69"/>
                  <a:gd name="T104" fmla="*/ 0 w 139"/>
                  <a:gd name="T105" fmla="*/ 3 h 6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9" h="69">
                    <a:moveTo>
                      <a:pt x="0" y="14"/>
                    </a:moveTo>
                    <a:lnTo>
                      <a:pt x="2" y="12"/>
                    </a:lnTo>
                    <a:lnTo>
                      <a:pt x="8" y="10"/>
                    </a:lnTo>
                    <a:lnTo>
                      <a:pt x="10" y="10"/>
                    </a:lnTo>
                    <a:lnTo>
                      <a:pt x="15" y="8"/>
                    </a:lnTo>
                    <a:lnTo>
                      <a:pt x="19" y="6"/>
                    </a:lnTo>
                    <a:lnTo>
                      <a:pt x="25" y="6"/>
                    </a:lnTo>
                    <a:lnTo>
                      <a:pt x="31" y="2"/>
                    </a:lnTo>
                    <a:lnTo>
                      <a:pt x="36" y="2"/>
                    </a:lnTo>
                    <a:lnTo>
                      <a:pt x="44" y="0"/>
                    </a:lnTo>
                    <a:lnTo>
                      <a:pt x="51" y="0"/>
                    </a:lnTo>
                    <a:lnTo>
                      <a:pt x="57" y="0"/>
                    </a:lnTo>
                    <a:lnTo>
                      <a:pt x="65" y="0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8" y="0"/>
                    </a:lnTo>
                    <a:lnTo>
                      <a:pt x="82" y="2"/>
                    </a:lnTo>
                    <a:lnTo>
                      <a:pt x="84" y="2"/>
                    </a:lnTo>
                    <a:lnTo>
                      <a:pt x="86" y="4"/>
                    </a:lnTo>
                    <a:lnTo>
                      <a:pt x="89" y="6"/>
                    </a:lnTo>
                    <a:lnTo>
                      <a:pt x="93" y="10"/>
                    </a:lnTo>
                    <a:lnTo>
                      <a:pt x="99" y="14"/>
                    </a:lnTo>
                    <a:lnTo>
                      <a:pt x="103" y="19"/>
                    </a:lnTo>
                    <a:lnTo>
                      <a:pt x="108" y="25"/>
                    </a:lnTo>
                    <a:lnTo>
                      <a:pt x="114" y="31"/>
                    </a:lnTo>
                    <a:lnTo>
                      <a:pt x="118" y="34"/>
                    </a:lnTo>
                    <a:lnTo>
                      <a:pt x="122" y="40"/>
                    </a:lnTo>
                    <a:lnTo>
                      <a:pt x="126" y="46"/>
                    </a:lnTo>
                    <a:lnTo>
                      <a:pt x="129" y="50"/>
                    </a:lnTo>
                    <a:lnTo>
                      <a:pt x="133" y="53"/>
                    </a:lnTo>
                    <a:lnTo>
                      <a:pt x="137" y="57"/>
                    </a:lnTo>
                    <a:lnTo>
                      <a:pt x="137" y="59"/>
                    </a:lnTo>
                    <a:lnTo>
                      <a:pt x="139" y="59"/>
                    </a:lnTo>
                    <a:lnTo>
                      <a:pt x="137" y="59"/>
                    </a:lnTo>
                    <a:lnTo>
                      <a:pt x="129" y="59"/>
                    </a:lnTo>
                    <a:lnTo>
                      <a:pt x="126" y="59"/>
                    </a:lnTo>
                    <a:lnTo>
                      <a:pt x="122" y="59"/>
                    </a:lnTo>
                    <a:lnTo>
                      <a:pt x="114" y="59"/>
                    </a:lnTo>
                    <a:lnTo>
                      <a:pt x="110" y="59"/>
                    </a:lnTo>
                    <a:lnTo>
                      <a:pt x="103" y="59"/>
                    </a:lnTo>
                    <a:lnTo>
                      <a:pt x="95" y="59"/>
                    </a:lnTo>
                    <a:lnTo>
                      <a:pt x="86" y="59"/>
                    </a:lnTo>
                    <a:lnTo>
                      <a:pt x="80" y="61"/>
                    </a:lnTo>
                    <a:lnTo>
                      <a:pt x="74" y="61"/>
                    </a:lnTo>
                    <a:lnTo>
                      <a:pt x="70" y="61"/>
                    </a:lnTo>
                    <a:lnTo>
                      <a:pt x="65" y="63"/>
                    </a:lnTo>
                    <a:lnTo>
                      <a:pt x="61" y="63"/>
                    </a:lnTo>
                    <a:lnTo>
                      <a:pt x="55" y="65"/>
                    </a:lnTo>
                    <a:lnTo>
                      <a:pt x="51" y="67"/>
                    </a:lnTo>
                    <a:lnTo>
                      <a:pt x="48" y="67"/>
                    </a:lnTo>
                    <a:lnTo>
                      <a:pt x="42" y="69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7" name="Freeform 135"/>
              <p:cNvSpPr>
                <a:spLocks/>
              </p:cNvSpPr>
              <p:nvPr/>
            </p:nvSpPr>
            <p:spPr bwMode="auto">
              <a:xfrm>
                <a:off x="2819" y="2212"/>
                <a:ext cx="69" cy="36"/>
              </a:xfrm>
              <a:custGeom>
                <a:avLst/>
                <a:gdLst>
                  <a:gd name="T0" fmla="*/ 0 w 137"/>
                  <a:gd name="T1" fmla="*/ 4 h 70"/>
                  <a:gd name="T2" fmla="*/ 1 w 137"/>
                  <a:gd name="T3" fmla="*/ 3 h 70"/>
                  <a:gd name="T4" fmla="*/ 2 w 137"/>
                  <a:gd name="T5" fmla="*/ 3 h 70"/>
                  <a:gd name="T6" fmla="*/ 3 w 137"/>
                  <a:gd name="T7" fmla="*/ 3 h 70"/>
                  <a:gd name="T8" fmla="*/ 4 w 137"/>
                  <a:gd name="T9" fmla="*/ 2 h 70"/>
                  <a:gd name="T10" fmla="*/ 5 w 137"/>
                  <a:gd name="T11" fmla="*/ 2 h 70"/>
                  <a:gd name="T12" fmla="*/ 7 w 137"/>
                  <a:gd name="T13" fmla="*/ 2 h 70"/>
                  <a:gd name="T14" fmla="*/ 8 w 137"/>
                  <a:gd name="T15" fmla="*/ 1 h 70"/>
                  <a:gd name="T16" fmla="*/ 9 w 137"/>
                  <a:gd name="T17" fmla="*/ 1 h 70"/>
                  <a:gd name="T18" fmla="*/ 11 w 137"/>
                  <a:gd name="T19" fmla="*/ 1 h 70"/>
                  <a:gd name="T20" fmla="*/ 13 w 137"/>
                  <a:gd name="T21" fmla="*/ 0 h 70"/>
                  <a:gd name="T22" fmla="*/ 15 w 137"/>
                  <a:gd name="T23" fmla="*/ 0 h 70"/>
                  <a:gd name="T24" fmla="*/ 17 w 137"/>
                  <a:gd name="T25" fmla="*/ 0 h 70"/>
                  <a:gd name="T26" fmla="*/ 18 w 137"/>
                  <a:gd name="T27" fmla="*/ 0 h 70"/>
                  <a:gd name="T28" fmla="*/ 19 w 137"/>
                  <a:gd name="T29" fmla="*/ 0 h 70"/>
                  <a:gd name="T30" fmla="*/ 20 w 137"/>
                  <a:gd name="T31" fmla="*/ 0 h 70"/>
                  <a:gd name="T32" fmla="*/ 21 w 137"/>
                  <a:gd name="T33" fmla="*/ 1 h 70"/>
                  <a:gd name="T34" fmla="*/ 21 w 137"/>
                  <a:gd name="T35" fmla="*/ 1 h 70"/>
                  <a:gd name="T36" fmla="*/ 22 w 137"/>
                  <a:gd name="T37" fmla="*/ 1 h 70"/>
                  <a:gd name="T38" fmla="*/ 23 w 137"/>
                  <a:gd name="T39" fmla="*/ 2 h 70"/>
                  <a:gd name="T40" fmla="*/ 24 w 137"/>
                  <a:gd name="T41" fmla="*/ 3 h 70"/>
                  <a:gd name="T42" fmla="*/ 25 w 137"/>
                  <a:gd name="T43" fmla="*/ 4 h 70"/>
                  <a:gd name="T44" fmla="*/ 26 w 137"/>
                  <a:gd name="T45" fmla="*/ 5 h 70"/>
                  <a:gd name="T46" fmla="*/ 28 w 137"/>
                  <a:gd name="T47" fmla="*/ 7 h 70"/>
                  <a:gd name="T48" fmla="*/ 28 w 137"/>
                  <a:gd name="T49" fmla="*/ 8 h 70"/>
                  <a:gd name="T50" fmla="*/ 29 w 137"/>
                  <a:gd name="T51" fmla="*/ 10 h 70"/>
                  <a:gd name="T52" fmla="*/ 31 w 137"/>
                  <a:gd name="T53" fmla="*/ 11 h 70"/>
                  <a:gd name="T54" fmla="*/ 32 w 137"/>
                  <a:gd name="T55" fmla="*/ 12 h 70"/>
                  <a:gd name="T56" fmla="*/ 33 w 137"/>
                  <a:gd name="T57" fmla="*/ 13 h 70"/>
                  <a:gd name="T58" fmla="*/ 34 w 137"/>
                  <a:gd name="T59" fmla="*/ 14 h 70"/>
                  <a:gd name="T60" fmla="*/ 34 w 137"/>
                  <a:gd name="T61" fmla="*/ 15 h 70"/>
                  <a:gd name="T62" fmla="*/ 35 w 137"/>
                  <a:gd name="T63" fmla="*/ 15 h 70"/>
                  <a:gd name="T64" fmla="*/ 35 w 137"/>
                  <a:gd name="T65" fmla="*/ 16 h 70"/>
                  <a:gd name="T66" fmla="*/ 34 w 137"/>
                  <a:gd name="T67" fmla="*/ 15 h 70"/>
                  <a:gd name="T68" fmla="*/ 33 w 137"/>
                  <a:gd name="T69" fmla="*/ 15 h 70"/>
                  <a:gd name="T70" fmla="*/ 32 w 137"/>
                  <a:gd name="T71" fmla="*/ 15 h 70"/>
                  <a:gd name="T72" fmla="*/ 30 w 137"/>
                  <a:gd name="T73" fmla="*/ 15 h 70"/>
                  <a:gd name="T74" fmla="*/ 29 w 137"/>
                  <a:gd name="T75" fmla="*/ 15 h 70"/>
                  <a:gd name="T76" fmla="*/ 28 w 137"/>
                  <a:gd name="T77" fmla="*/ 15 h 70"/>
                  <a:gd name="T78" fmla="*/ 26 w 137"/>
                  <a:gd name="T79" fmla="*/ 15 h 70"/>
                  <a:gd name="T80" fmla="*/ 24 w 137"/>
                  <a:gd name="T81" fmla="*/ 15 h 70"/>
                  <a:gd name="T82" fmla="*/ 22 w 137"/>
                  <a:gd name="T83" fmla="*/ 15 h 70"/>
                  <a:gd name="T84" fmla="*/ 20 w 137"/>
                  <a:gd name="T85" fmla="*/ 16 h 70"/>
                  <a:gd name="T86" fmla="*/ 19 w 137"/>
                  <a:gd name="T87" fmla="*/ 16 h 70"/>
                  <a:gd name="T88" fmla="*/ 18 w 137"/>
                  <a:gd name="T89" fmla="*/ 16 h 70"/>
                  <a:gd name="T90" fmla="*/ 17 w 137"/>
                  <a:gd name="T91" fmla="*/ 16 h 70"/>
                  <a:gd name="T92" fmla="*/ 16 w 137"/>
                  <a:gd name="T93" fmla="*/ 17 h 70"/>
                  <a:gd name="T94" fmla="*/ 15 w 137"/>
                  <a:gd name="T95" fmla="*/ 17 h 70"/>
                  <a:gd name="T96" fmla="*/ 13 w 137"/>
                  <a:gd name="T97" fmla="*/ 17 h 70"/>
                  <a:gd name="T98" fmla="*/ 12 w 137"/>
                  <a:gd name="T99" fmla="*/ 18 h 70"/>
                  <a:gd name="T100" fmla="*/ 11 w 137"/>
                  <a:gd name="T101" fmla="*/ 19 h 70"/>
                  <a:gd name="T102" fmla="*/ 0 w 137"/>
                  <a:gd name="T103" fmla="*/ 4 h 70"/>
                  <a:gd name="T104" fmla="*/ 0 w 137"/>
                  <a:gd name="T105" fmla="*/ 4 h 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70">
                    <a:moveTo>
                      <a:pt x="0" y="13"/>
                    </a:moveTo>
                    <a:lnTo>
                      <a:pt x="2" y="11"/>
                    </a:lnTo>
                    <a:lnTo>
                      <a:pt x="8" y="11"/>
                    </a:lnTo>
                    <a:lnTo>
                      <a:pt x="10" y="9"/>
                    </a:lnTo>
                    <a:lnTo>
                      <a:pt x="14" y="7"/>
                    </a:lnTo>
                    <a:lnTo>
                      <a:pt x="19" y="6"/>
                    </a:lnTo>
                    <a:lnTo>
                      <a:pt x="25" y="6"/>
                    </a:lnTo>
                    <a:lnTo>
                      <a:pt x="31" y="4"/>
                    </a:lnTo>
                    <a:lnTo>
                      <a:pt x="36" y="4"/>
                    </a:lnTo>
                    <a:lnTo>
                      <a:pt x="44" y="2"/>
                    </a:lnTo>
                    <a:lnTo>
                      <a:pt x="52" y="0"/>
                    </a:lnTo>
                    <a:lnTo>
                      <a:pt x="57" y="0"/>
                    </a:lnTo>
                    <a:lnTo>
                      <a:pt x="67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2" y="2"/>
                    </a:lnTo>
                    <a:lnTo>
                      <a:pt x="84" y="2"/>
                    </a:lnTo>
                    <a:lnTo>
                      <a:pt x="88" y="4"/>
                    </a:lnTo>
                    <a:lnTo>
                      <a:pt x="90" y="6"/>
                    </a:lnTo>
                    <a:lnTo>
                      <a:pt x="95" y="11"/>
                    </a:lnTo>
                    <a:lnTo>
                      <a:pt x="99" y="15"/>
                    </a:lnTo>
                    <a:lnTo>
                      <a:pt x="103" y="19"/>
                    </a:lnTo>
                    <a:lnTo>
                      <a:pt x="109" y="25"/>
                    </a:lnTo>
                    <a:lnTo>
                      <a:pt x="112" y="30"/>
                    </a:lnTo>
                    <a:lnTo>
                      <a:pt x="116" y="36"/>
                    </a:lnTo>
                    <a:lnTo>
                      <a:pt x="122" y="40"/>
                    </a:lnTo>
                    <a:lnTo>
                      <a:pt x="126" y="45"/>
                    </a:lnTo>
                    <a:lnTo>
                      <a:pt x="130" y="51"/>
                    </a:lnTo>
                    <a:lnTo>
                      <a:pt x="133" y="53"/>
                    </a:lnTo>
                    <a:lnTo>
                      <a:pt x="135" y="57"/>
                    </a:lnTo>
                    <a:lnTo>
                      <a:pt x="137" y="59"/>
                    </a:lnTo>
                    <a:lnTo>
                      <a:pt x="137" y="61"/>
                    </a:lnTo>
                    <a:lnTo>
                      <a:pt x="135" y="59"/>
                    </a:lnTo>
                    <a:lnTo>
                      <a:pt x="130" y="59"/>
                    </a:lnTo>
                    <a:lnTo>
                      <a:pt x="126" y="59"/>
                    </a:lnTo>
                    <a:lnTo>
                      <a:pt x="120" y="59"/>
                    </a:lnTo>
                    <a:lnTo>
                      <a:pt x="114" y="59"/>
                    </a:lnTo>
                    <a:lnTo>
                      <a:pt x="109" y="59"/>
                    </a:lnTo>
                    <a:lnTo>
                      <a:pt x="103" y="59"/>
                    </a:lnTo>
                    <a:lnTo>
                      <a:pt x="95" y="59"/>
                    </a:lnTo>
                    <a:lnTo>
                      <a:pt x="86" y="59"/>
                    </a:lnTo>
                    <a:lnTo>
                      <a:pt x="78" y="61"/>
                    </a:lnTo>
                    <a:lnTo>
                      <a:pt x="74" y="61"/>
                    </a:lnTo>
                    <a:lnTo>
                      <a:pt x="71" y="63"/>
                    </a:lnTo>
                    <a:lnTo>
                      <a:pt x="65" y="63"/>
                    </a:lnTo>
                    <a:lnTo>
                      <a:pt x="61" y="64"/>
                    </a:lnTo>
                    <a:lnTo>
                      <a:pt x="57" y="64"/>
                    </a:lnTo>
                    <a:lnTo>
                      <a:pt x="52" y="66"/>
                    </a:lnTo>
                    <a:lnTo>
                      <a:pt x="48" y="68"/>
                    </a:lnTo>
                    <a:lnTo>
                      <a:pt x="42" y="7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8" name="Freeform 136"/>
              <p:cNvSpPr>
                <a:spLocks/>
              </p:cNvSpPr>
              <p:nvPr/>
            </p:nvSpPr>
            <p:spPr bwMode="auto">
              <a:xfrm>
                <a:off x="2853" y="2264"/>
                <a:ext cx="69" cy="35"/>
              </a:xfrm>
              <a:custGeom>
                <a:avLst/>
                <a:gdLst>
                  <a:gd name="T0" fmla="*/ 0 w 137"/>
                  <a:gd name="T1" fmla="*/ 4 h 70"/>
                  <a:gd name="T2" fmla="*/ 1 w 137"/>
                  <a:gd name="T3" fmla="*/ 4 h 70"/>
                  <a:gd name="T4" fmla="*/ 2 w 137"/>
                  <a:gd name="T5" fmla="*/ 3 h 70"/>
                  <a:gd name="T6" fmla="*/ 3 w 137"/>
                  <a:gd name="T7" fmla="*/ 3 h 70"/>
                  <a:gd name="T8" fmla="*/ 4 w 137"/>
                  <a:gd name="T9" fmla="*/ 3 h 70"/>
                  <a:gd name="T10" fmla="*/ 5 w 137"/>
                  <a:gd name="T11" fmla="*/ 2 h 70"/>
                  <a:gd name="T12" fmla="*/ 6 w 137"/>
                  <a:gd name="T13" fmla="*/ 2 h 70"/>
                  <a:gd name="T14" fmla="*/ 8 w 137"/>
                  <a:gd name="T15" fmla="*/ 1 h 70"/>
                  <a:gd name="T16" fmla="*/ 10 w 137"/>
                  <a:gd name="T17" fmla="*/ 1 h 70"/>
                  <a:gd name="T18" fmla="*/ 11 w 137"/>
                  <a:gd name="T19" fmla="*/ 1 h 70"/>
                  <a:gd name="T20" fmla="*/ 13 w 137"/>
                  <a:gd name="T21" fmla="*/ 1 h 70"/>
                  <a:gd name="T22" fmla="*/ 15 w 137"/>
                  <a:gd name="T23" fmla="*/ 0 h 70"/>
                  <a:gd name="T24" fmla="*/ 17 w 137"/>
                  <a:gd name="T25" fmla="*/ 0 h 70"/>
                  <a:gd name="T26" fmla="*/ 18 w 137"/>
                  <a:gd name="T27" fmla="*/ 0 h 70"/>
                  <a:gd name="T28" fmla="*/ 19 w 137"/>
                  <a:gd name="T29" fmla="*/ 0 h 70"/>
                  <a:gd name="T30" fmla="*/ 20 w 137"/>
                  <a:gd name="T31" fmla="*/ 0 h 70"/>
                  <a:gd name="T32" fmla="*/ 21 w 137"/>
                  <a:gd name="T33" fmla="*/ 0 h 70"/>
                  <a:gd name="T34" fmla="*/ 22 w 137"/>
                  <a:gd name="T35" fmla="*/ 0 h 70"/>
                  <a:gd name="T36" fmla="*/ 22 w 137"/>
                  <a:gd name="T37" fmla="*/ 1 h 70"/>
                  <a:gd name="T38" fmla="*/ 23 w 137"/>
                  <a:gd name="T39" fmla="*/ 2 h 70"/>
                  <a:gd name="T40" fmla="*/ 24 w 137"/>
                  <a:gd name="T41" fmla="*/ 3 h 70"/>
                  <a:gd name="T42" fmla="*/ 25 w 137"/>
                  <a:gd name="T43" fmla="*/ 4 h 70"/>
                  <a:gd name="T44" fmla="*/ 26 w 137"/>
                  <a:gd name="T45" fmla="*/ 5 h 70"/>
                  <a:gd name="T46" fmla="*/ 27 w 137"/>
                  <a:gd name="T47" fmla="*/ 6 h 70"/>
                  <a:gd name="T48" fmla="*/ 29 w 137"/>
                  <a:gd name="T49" fmla="*/ 8 h 70"/>
                  <a:gd name="T50" fmla="*/ 30 w 137"/>
                  <a:gd name="T51" fmla="*/ 9 h 70"/>
                  <a:gd name="T52" fmla="*/ 31 w 137"/>
                  <a:gd name="T53" fmla="*/ 11 h 70"/>
                  <a:gd name="T54" fmla="*/ 32 w 137"/>
                  <a:gd name="T55" fmla="*/ 12 h 70"/>
                  <a:gd name="T56" fmla="*/ 33 w 137"/>
                  <a:gd name="T57" fmla="*/ 13 h 70"/>
                  <a:gd name="T58" fmla="*/ 33 w 137"/>
                  <a:gd name="T59" fmla="*/ 14 h 70"/>
                  <a:gd name="T60" fmla="*/ 34 w 137"/>
                  <a:gd name="T61" fmla="*/ 15 h 70"/>
                  <a:gd name="T62" fmla="*/ 35 w 137"/>
                  <a:gd name="T63" fmla="*/ 15 h 70"/>
                  <a:gd name="T64" fmla="*/ 35 w 137"/>
                  <a:gd name="T65" fmla="*/ 15 h 70"/>
                  <a:gd name="T66" fmla="*/ 34 w 137"/>
                  <a:gd name="T67" fmla="*/ 15 h 70"/>
                  <a:gd name="T68" fmla="*/ 33 w 137"/>
                  <a:gd name="T69" fmla="*/ 15 h 70"/>
                  <a:gd name="T70" fmla="*/ 32 w 137"/>
                  <a:gd name="T71" fmla="*/ 15 h 70"/>
                  <a:gd name="T72" fmla="*/ 30 w 137"/>
                  <a:gd name="T73" fmla="*/ 15 h 70"/>
                  <a:gd name="T74" fmla="*/ 29 w 137"/>
                  <a:gd name="T75" fmla="*/ 15 h 70"/>
                  <a:gd name="T76" fmla="*/ 27 w 137"/>
                  <a:gd name="T77" fmla="*/ 15 h 70"/>
                  <a:gd name="T78" fmla="*/ 25 w 137"/>
                  <a:gd name="T79" fmla="*/ 15 h 70"/>
                  <a:gd name="T80" fmla="*/ 24 w 137"/>
                  <a:gd name="T81" fmla="*/ 15 h 70"/>
                  <a:gd name="T82" fmla="*/ 22 w 137"/>
                  <a:gd name="T83" fmla="*/ 15 h 70"/>
                  <a:gd name="T84" fmla="*/ 20 w 137"/>
                  <a:gd name="T85" fmla="*/ 15 h 70"/>
                  <a:gd name="T86" fmla="*/ 19 w 137"/>
                  <a:gd name="T87" fmla="*/ 15 h 70"/>
                  <a:gd name="T88" fmla="*/ 17 w 137"/>
                  <a:gd name="T89" fmla="*/ 16 h 70"/>
                  <a:gd name="T90" fmla="*/ 16 w 137"/>
                  <a:gd name="T91" fmla="*/ 16 h 70"/>
                  <a:gd name="T92" fmla="*/ 16 w 137"/>
                  <a:gd name="T93" fmla="*/ 16 h 70"/>
                  <a:gd name="T94" fmla="*/ 14 w 137"/>
                  <a:gd name="T95" fmla="*/ 16 h 70"/>
                  <a:gd name="T96" fmla="*/ 13 w 137"/>
                  <a:gd name="T97" fmla="*/ 17 h 70"/>
                  <a:gd name="T98" fmla="*/ 12 w 137"/>
                  <a:gd name="T99" fmla="*/ 17 h 70"/>
                  <a:gd name="T100" fmla="*/ 11 w 137"/>
                  <a:gd name="T101" fmla="*/ 18 h 70"/>
                  <a:gd name="T102" fmla="*/ 0 w 137"/>
                  <a:gd name="T103" fmla="*/ 4 h 70"/>
                  <a:gd name="T104" fmla="*/ 0 w 137"/>
                  <a:gd name="T105" fmla="*/ 4 h 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70">
                    <a:moveTo>
                      <a:pt x="0" y="15"/>
                    </a:moveTo>
                    <a:lnTo>
                      <a:pt x="2" y="13"/>
                    </a:lnTo>
                    <a:lnTo>
                      <a:pt x="5" y="11"/>
                    </a:lnTo>
                    <a:lnTo>
                      <a:pt x="9" y="11"/>
                    </a:lnTo>
                    <a:lnTo>
                      <a:pt x="13" y="9"/>
                    </a:lnTo>
                    <a:lnTo>
                      <a:pt x="19" y="7"/>
                    </a:lnTo>
                    <a:lnTo>
                      <a:pt x="24" y="7"/>
                    </a:lnTo>
                    <a:lnTo>
                      <a:pt x="30" y="3"/>
                    </a:lnTo>
                    <a:lnTo>
                      <a:pt x="38" y="3"/>
                    </a:lnTo>
                    <a:lnTo>
                      <a:pt x="43" y="1"/>
                    </a:lnTo>
                    <a:lnTo>
                      <a:pt x="51" y="1"/>
                    </a:lnTo>
                    <a:lnTo>
                      <a:pt x="59" y="0"/>
                    </a:lnTo>
                    <a:lnTo>
                      <a:pt x="66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5" y="0"/>
                    </a:lnTo>
                    <a:lnTo>
                      <a:pt x="87" y="3"/>
                    </a:lnTo>
                    <a:lnTo>
                      <a:pt x="91" y="5"/>
                    </a:lnTo>
                    <a:lnTo>
                      <a:pt x="95" y="11"/>
                    </a:lnTo>
                    <a:lnTo>
                      <a:pt x="99" y="15"/>
                    </a:lnTo>
                    <a:lnTo>
                      <a:pt x="104" y="19"/>
                    </a:lnTo>
                    <a:lnTo>
                      <a:pt x="108" y="24"/>
                    </a:lnTo>
                    <a:lnTo>
                      <a:pt x="114" y="30"/>
                    </a:lnTo>
                    <a:lnTo>
                      <a:pt x="118" y="36"/>
                    </a:lnTo>
                    <a:lnTo>
                      <a:pt x="121" y="41"/>
                    </a:lnTo>
                    <a:lnTo>
                      <a:pt x="125" y="45"/>
                    </a:lnTo>
                    <a:lnTo>
                      <a:pt x="129" y="51"/>
                    </a:lnTo>
                    <a:lnTo>
                      <a:pt x="131" y="55"/>
                    </a:lnTo>
                    <a:lnTo>
                      <a:pt x="135" y="57"/>
                    </a:lnTo>
                    <a:lnTo>
                      <a:pt x="137" y="58"/>
                    </a:lnTo>
                    <a:lnTo>
                      <a:pt x="137" y="60"/>
                    </a:lnTo>
                    <a:lnTo>
                      <a:pt x="135" y="60"/>
                    </a:lnTo>
                    <a:lnTo>
                      <a:pt x="129" y="60"/>
                    </a:lnTo>
                    <a:lnTo>
                      <a:pt x="125" y="58"/>
                    </a:lnTo>
                    <a:lnTo>
                      <a:pt x="119" y="58"/>
                    </a:lnTo>
                    <a:lnTo>
                      <a:pt x="114" y="58"/>
                    </a:lnTo>
                    <a:lnTo>
                      <a:pt x="108" y="58"/>
                    </a:lnTo>
                    <a:lnTo>
                      <a:pt x="100" y="58"/>
                    </a:lnTo>
                    <a:lnTo>
                      <a:pt x="93" y="58"/>
                    </a:lnTo>
                    <a:lnTo>
                      <a:pt x="85" y="60"/>
                    </a:lnTo>
                    <a:lnTo>
                      <a:pt x="78" y="60"/>
                    </a:lnTo>
                    <a:lnTo>
                      <a:pt x="74" y="60"/>
                    </a:lnTo>
                    <a:lnTo>
                      <a:pt x="68" y="62"/>
                    </a:lnTo>
                    <a:lnTo>
                      <a:pt x="64" y="62"/>
                    </a:lnTo>
                    <a:lnTo>
                      <a:pt x="61" y="64"/>
                    </a:lnTo>
                    <a:lnTo>
                      <a:pt x="55" y="64"/>
                    </a:lnTo>
                    <a:lnTo>
                      <a:pt x="51" y="66"/>
                    </a:lnTo>
                    <a:lnTo>
                      <a:pt x="45" y="68"/>
                    </a:lnTo>
                    <a:lnTo>
                      <a:pt x="42" y="7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9" name="Freeform 137"/>
              <p:cNvSpPr>
                <a:spLocks/>
              </p:cNvSpPr>
              <p:nvPr/>
            </p:nvSpPr>
            <p:spPr bwMode="auto">
              <a:xfrm>
                <a:off x="2890" y="2316"/>
                <a:ext cx="69" cy="35"/>
              </a:xfrm>
              <a:custGeom>
                <a:avLst/>
                <a:gdLst>
                  <a:gd name="T0" fmla="*/ 0 w 137"/>
                  <a:gd name="T1" fmla="*/ 4 h 70"/>
                  <a:gd name="T2" fmla="*/ 1 w 137"/>
                  <a:gd name="T3" fmla="*/ 4 h 70"/>
                  <a:gd name="T4" fmla="*/ 2 w 137"/>
                  <a:gd name="T5" fmla="*/ 3 h 70"/>
                  <a:gd name="T6" fmla="*/ 3 w 137"/>
                  <a:gd name="T7" fmla="*/ 3 h 70"/>
                  <a:gd name="T8" fmla="*/ 4 w 137"/>
                  <a:gd name="T9" fmla="*/ 3 h 70"/>
                  <a:gd name="T10" fmla="*/ 5 w 137"/>
                  <a:gd name="T11" fmla="*/ 2 h 70"/>
                  <a:gd name="T12" fmla="*/ 7 w 137"/>
                  <a:gd name="T13" fmla="*/ 2 h 70"/>
                  <a:gd name="T14" fmla="*/ 8 w 137"/>
                  <a:gd name="T15" fmla="*/ 1 h 70"/>
                  <a:gd name="T16" fmla="*/ 9 w 137"/>
                  <a:gd name="T17" fmla="*/ 1 h 70"/>
                  <a:gd name="T18" fmla="*/ 11 w 137"/>
                  <a:gd name="T19" fmla="*/ 1 h 70"/>
                  <a:gd name="T20" fmla="*/ 13 w 137"/>
                  <a:gd name="T21" fmla="*/ 1 h 70"/>
                  <a:gd name="T22" fmla="*/ 15 w 137"/>
                  <a:gd name="T23" fmla="*/ 0 h 70"/>
                  <a:gd name="T24" fmla="*/ 17 w 137"/>
                  <a:gd name="T25" fmla="*/ 0 h 70"/>
                  <a:gd name="T26" fmla="*/ 18 w 137"/>
                  <a:gd name="T27" fmla="*/ 0 h 70"/>
                  <a:gd name="T28" fmla="*/ 19 w 137"/>
                  <a:gd name="T29" fmla="*/ 0 h 70"/>
                  <a:gd name="T30" fmla="*/ 20 w 137"/>
                  <a:gd name="T31" fmla="*/ 0 h 70"/>
                  <a:gd name="T32" fmla="*/ 21 w 137"/>
                  <a:gd name="T33" fmla="*/ 1 h 70"/>
                  <a:gd name="T34" fmla="*/ 22 w 137"/>
                  <a:gd name="T35" fmla="*/ 1 h 70"/>
                  <a:gd name="T36" fmla="*/ 22 w 137"/>
                  <a:gd name="T37" fmla="*/ 1 h 70"/>
                  <a:gd name="T38" fmla="*/ 23 w 137"/>
                  <a:gd name="T39" fmla="*/ 2 h 70"/>
                  <a:gd name="T40" fmla="*/ 24 w 137"/>
                  <a:gd name="T41" fmla="*/ 3 h 70"/>
                  <a:gd name="T42" fmla="*/ 25 w 137"/>
                  <a:gd name="T43" fmla="*/ 4 h 70"/>
                  <a:gd name="T44" fmla="*/ 26 w 137"/>
                  <a:gd name="T45" fmla="*/ 6 h 70"/>
                  <a:gd name="T46" fmla="*/ 27 w 137"/>
                  <a:gd name="T47" fmla="*/ 7 h 70"/>
                  <a:gd name="T48" fmla="*/ 29 w 137"/>
                  <a:gd name="T49" fmla="*/ 8 h 70"/>
                  <a:gd name="T50" fmla="*/ 30 w 137"/>
                  <a:gd name="T51" fmla="*/ 10 h 70"/>
                  <a:gd name="T52" fmla="*/ 31 w 137"/>
                  <a:gd name="T53" fmla="*/ 11 h 70"/>
                  <a:gd name="T54" fmla="*/ 32 w 137"/>
                  <a:gd name="T55" fmla="*/ 12 h 70"/>
                  <a:gd name="T56" fmla="*/ 33 w 137"/>
                  <a:gd name="T57" fmla="*/ 13 h 70"/>
                  <a:gd name="T58" fmla="*/ 33 w 137"/>
                  <a:gd name="T59" fmla="*/ 14 h 70"/>
                  <a:gd name="T60" fmla="*/ 34 w 137"/>
                  <a:gd name="T61" fmla="*/ 15 h 70"/>
                  <a:gd name="T62" fmla="*/ 35 w 137"/>
                  <a:gd name="T63" fmla="*/ 16 h 70"/>
                  <a:gd name="T64" fmla="*/ 35 w 137"/>
                  <a:gd name="T65" fmla="*/ 16 h 70"/>
                  <a:gd name="T66" fmla="*/ 34 w 137"/>
                  <a:gd name="T67" fmla="*/ 16 h 70"/>
                  <a:gd name="T68" fmla="*/ 33 w 137"/>
                  <a:gd name="T69" fmla="*/ 16 h 70"/>
                  <a:gd name="T70" fmla="*/ 32 w 137"/>
                  <a:gd name="T71" fmla="*/ 15 h 70"/>
                  <a:gd name="T72" fmla="*/ 30 w 137"/>
                  <a:gd name="T73" fmla="*/ 15 h 70"/>
                  <a:gd name="T74" fmla="*/ 29 w 137"/>
                  <a:gd name="T75" fmla="*/ 15 h 70"/>
                  <a:gd name="T76" fmla="*/ 27 w 137"/>
                  <a:gd name="T77" fmla="*/ 16 h 70"/>
                  <a:gd name="T78" fmla="*/ 26 w 137"/>
                  <a:gd name="T79" fmla="*/ 16 h 70"/>
                  <a:gd name="T80" fmla="*/ 24 w 137"/>
                  <a:gd name="T81" fmla="*/ 16 h 70"/>
                  <a:gd name="T82" fmla="*/ 22 w 137"/>
                  <a:gd name="T83" fmla="*/ 16 h 70"/>
                  <a:gd name="T84" fmla="*/ 20 w 137"/>
                  <a:gd name="T85" fmla="*/ 16 h 70"/>
                  <a:gd name="T86" fmla="*/ 19 w 137"/>
                  <a:gd name="T87" fmla="*/ 16 h 70"/>
                  <a:gd name="T88" fmla="*/ 17 w 137"/>
                  <a:gd name="T89" fmla="*/ 16 h 70"/>
                  <a:gd name="T90" fmla="*/ 16 w 137"/>
                  <a:gd name="T91" fmla="*/ 16 h 70"/>
                  <a:gd name="T92" fmla="*/ 16 w 137"/>
                  <a:gd name="T93" fmla="*/ 17 h 70"/>
                  <a:gd name="T94" fmla="*/ 14 w 137"/>
                  <a:gd name="T95" fmla="*/ 17 h 70"/>
                  <a:gd name="T96" fmla="*/ 13 w 137"/>
                  <a:gd name="T97" fmla="*/ 17 h 70"/>
                  <a:gd name="T98" fmla="*/ 12 w 137"/>
                  <a:gd name="T99" fmla="*/ 18 h 70"/>
                  <a:gd name="T100" fmla="*/ 11 w 137"/>
                  <a:gd name="T101" fmla="*/ 18 h 70"/>
                  <a:gd name="T102" fmla="*/ 0 w 137"/>
                  <a:gd name="T103" fmla="*/ 4 h 70"/>
                  <a:gd name="T104" fmla="*/ 0 w 137"/>
                  <a:gd name="T105" fmla="*/ 4 h 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70">
                    <a:moveTo>
                      <a:pt x="0" y="15"/>
                    </a:moveTo>
                    <a:lnTo>
                      <a:pt x="2" y="13"/>
                    </a:lnTo>
                    <a:lnTo>
                      <a:pt x="6" y="11"/>
                    </a:lnTo>
                    <a:lnTo>
                      <a:pt x="9" y="10"/>
                    </a:lnTo>
                    <a:lnTo>
                      <a:pt x="13" y="10"/>
                    </a:lnTo>
                    <a:lnTo>
                      <a:pt x="19" y="8"/>
                    </a:lnTo>
                    <a:lnTo>
                      <a:pt x="25" y="6"/>
                    </a:lnTo>
                    <a:lnTo>
                      <a:pt x="30" y="4"/>
                    </a:lnTo>
                    <a:lnTo>
                      <a:pt x="36" y="2"/>
                    </a:lnTo>
                    <a:lnTo>
                      <a:pt x="44" y="2"/>
                    </a:lnTo>
                    <a:lnTo>
                      <a:pt x="51" y="2"/>
                    </a:lnTo>
                    <a:lnTo>
                      <a:pt x="57" y="0"/>
                    </a:lnTo>
                    <a:lnTo>
                      <a:pt x="66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3" y="2"/>
                    </a:lnTo>
                    <a:lnTo>
                      <a:pt x="85" y="2"/>
                    </a:lnTo>
                    <a:lnTo>
                      <a:pt x="87" y="4"/>
                    </a:lnTo>
                    <a:lnTo>
                      <a:pt x="91" y="6"/>
                    </a:lnTo>
                    <a:lnTo>
                      <a:pt x="95" y="11"/>
                    </a:lnTo>
                    <a:lnTo>
                      <a:pt x="99" y="15"/>
                    </a:lnTo>
                    <a:lnTo>
                      <a:pt x="104" y="21"/>
                    </a:lnTo>
                    <a:lnTo>
                      <a:pt x="108" y="27"/>
                    </a:lnTo>
                    <a:lnTo>
                      <a:pt x="114" y="32"/>
                    </a:lnTo>
                    <a:lnTo>
                      <a:pt x="118" y="38"/>
                    </a:lnTo>
                    <a:lnTo>
                      <a:pt x="121" y="42"/>
                    </a:lnTo>
                    <a:lnTo>
                      <a:pt x="125" y="48"/>
                    </a:lnTo>
                    <a:lnTo>
                      <a:pt x="129" y="51"/>
                    </a:lnTo>
                    <a:lnTo>
                      <a:pt x="131" y="55"/>
                    </a:lnTo>
                    <a:lnTo>
                      <a:pt x="135" y="59"/>
                    </a:lnTo>
                    <a:lnTo>
                      <a:pt x="137" y="61"/>
                    </a:lnTo>
                    <a:lnTo>
                      <a:pt x="137" y="63"/>
                    </a:lnTo>
                    <a:lnTo>
                      <a:pt x="135" y="61"/>
                    </a:lnTo>
                    <a:lnTo>
                      <a:pt x="129" y="61"/>
                    </a:lnTo>
                    <a:lnTo>
                      <a:pt x="125" y="59"/>
                    </a:lnTo>
                    <a:lnTo>
                      <a:pt x="120" y="59"/>
                    </a:lnTo>
                    <a:lnTo>
                      <a:pt x="114" y="59"/>
                    </a:lnTo>
                    <a:lnTo>
                      <a:pt x="108" y="61"/>
                    </a:lnTo>
                    <a:lnTo>
                      <a:pt x="101" y="61"/>
                    </a:lnTo>
                    <a:lnTo>
                      <a:pt x="93" y="61"/>
                    </a:lnTo>
                    <a:lnTo>
                      <a:pt x="85" y="61"/>
                    </a:lnTo>
                    <a:lnTo>
                      <a:pt x="78" y="63"/>
                    </a:lnTo>
                    <a:lnTo>
                      <a:pt x="74" y="63"/>
                    </a:lnTo>
                    <a:lnTo>
                      <a:pt x="68" y="63"/>
                    </a:lnTo>
                    <a:lnTo>
                      <a:pt x="64" y="63"/>
                    </a:lnTo>
                    <a:lnTo>
                      <a:pt x="61" y="65"/>
                    </a:lnTo>
                    <a:lnTo>
                      <a:pt x="55" y="67"/>
                    </a:lnTo>
                    <a:lnTo>
                      <a:pt x="51" y="67"/>
                    </a:lnTo>
                    <a:lnTo>
                      <a:pt x="45" y="69"/>
                    </a:lnTo>
                    <a:lnTo>
                      <a:pt x="42" y="7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0" name="Freeform 138"/>
              <p:cNvSpPr>
                <a:spLocks/>
              </p:cNvSpPr>
              <p:nvPr/>
            </p:nvSpPr>
            <p:spPr bwMode="auto">
              <a:xfrm>
                <a:off x="2929" y="2368"/>
                <a:ext cx="68" cy="36"/>
              </a:xfrm>
              <a:custGeom>
                <a:avLst/>
                <a:gdLst>
                  <a:gd name="T0" fmla="*/ 0 w 135"/>
                  <a:gd name="T1" fmla="*/ 4 h 70"/>
                  <a:gd name="T2" fmla="*/ 0 w 135"/>
                  <a:gd name="T3" fmla="*/ 4 h 70"/>
                  <a:gd name="T4" fmla="*/ 2 w 135"/>
                  <a:gd name="T5" fmla="*/ 3 h 70"/>
                  <a:gd name="T6" fmla="*/ 2 w 135"/>
                  <a:gd name="T7" fmla="*/ 3 h 70"/>
                  <a:gd name="T8" fmla="*/ 4 w 135"/>
                  <a:gd name="T9" fmla="*/ 3 h 70"/>
                  <a:gd name="T10" fmla="*/ 5 w 135"/>
                  <a:gd name="T11" fmla="*/ 2 h 70"/>
                  <a:gd name="T12" fmla="*/ 6 w 135"/>
                  <a:gd name="T13" fmla="*/ 2 h 70"/>
                  <a:gd name="T14" fmla="*/ 7 w 135"/>
                  <a:gd name="T15" fmla="*/ 1 h 70"/>
                  <a:gd name="T16" fmla="*/ 9 w 135"/>
                  <a:gd name="T17" fmla="*/ 1 h 70"/>
                  <a:gd name="T18" fmla="*/ 11 w 135"/>
                  <a:gd name="T19" fmla="*/ 1 h 70"/>
                  <a:gd name="T20" fmla="*/ 13 w 135"/>
                  <a:gd name="T21" fmla="*/ 1 h 70"/>
                  <a:gd name="T22" fmla="*/ 14 w 135"/>
                  <a:gd name="T23" fmla="*/ 0 h 70"/>
                  <a:gd name="T24" fmla="*/ 16 w 135"/>
                  <a:gd name="T25" fmla="*/ 0 h 70"/>
                  <a:gd name="T26" fmla="*/ 17 w 135"/>
                  <a:gd name="T27" fmla="*/ 0 h 70"/>
                  <a:gd name="T28" fmla="*/ 18 w 135"/>
                  <a:gd name="T29" fmla="*/ 0 h 70"/>
                  <a:gd name="T30" fmla="*/ 19 w 135"/>
                  <a:gd name="T31" fmla="*/ 1 h 70"/>
                  <a:gd name="T32" fmla="*/ 21 w 135"/>
                  <a:gd name="T33" fmla="*/ 1 h 70"/>
                  <a:gd name="T34" fmla="*/ 21 w 135"/>
                  <a:gd name="T35" fmla="*/ 1 h 70"/>
                  <a:gd name="T36" fmla="*/ 22 w 135"/>
                  <a:gd name="T37" fmla="*/ 1 h 70"/>
                  <a:gd name="T38" fmla="*/ 23 w 135"/>
                  <a:gd name="T39" fmla="*/ 2 h 70"/>
                  <a:gd name="T40" fmla="*/ 24 w 135"/>
                  <a:gd name="T41" fmla="*/ 3 h 70"/>
                  <a:gd name="T42" fmla="*/ 25 w 135"/>
                  <a:gd name="T43" fmla="*/ 4 h 70"/>
                  <a:gd name="T44" fmla="*/ 25 w 135"/>
                  <a:gd name="T45" fmla="*/ 6 h 70"/>
                  <a:gd name="T46" fmla="*/ 27 w 135"/>
                  <a:gd name="T47" fmla="*/ 7 h 70"/>
                  <a:gd name="T48" fmla="*/ 28 w 135"/>
                  <a:gd name="T49" fmla="*/ 8 h 70"/>
                  <a:gd name="T50" fmla="*/ 29 w 135"/>
                  <a:gd name="T51" fmla="*/ 10 h 70"/>
                  <a:gd name="T52" fmla="*/ 30 w 135"/>
                  <a:gd name="T53" fmla="*/ 11 h 70"/>
                  <a:gd name="T54" fmla="*/ 31 w 135"/>
                  <a:gd name="T55" fmla="*/ 12 h 70"/>
                  <a:gd name="T56" fmla="*/ 32 w 135"/>
                  <a:gd name="T57" fmla="*/ 14 h 70"/>
                  <a:gd name="T58" fmla="*/ 33 w 135"/>
                  <a:gd name="T59" fmla="*/ 15 h 70"/>
                  <a:gd name="T60" fmla="*/ 34 w 135"/>
                  <a:gd name="T61" fmla="*/ 15 h 70"/>
                  <a:gd name="T62" fmla="*/ 34 w 135"/>
                  <a:gd name="T63" fmla="*/ 16 h 70"/>
                  <a:gd name="T64" fmla="*/ 34 w 135"/>
                  <a:gd name="T65" fmla="*/ 16 h 70"/>
                  <a:gd name="T66" fmla="*/ 34 w 135"/>
                  <a:gd name="T67" fmla="*/ 16 h 70"/>
                  <a:gd name="T68" fmla="*/ 32 w 135"/>
                  <a:gd name="T69" fmla="*/ 16 h 70"/>
                  <a:gd name="T70" fmla="*/ 31 w 135"/>
                  <a:gd name="T71" fmla="*/ 16 h 70"/>
                  <a:gd name="T72" fmla="*/ 30 w 135"/>
                  <a:gd name="T73" fmla="*/ 16 h 70"/>
                  <a:gd name="T74" fmla="*/ 28 w 135"/>
                  <a:gd name="T75" fmla="*/ 16 h 70"/>
                  <a:gd name="T76" fmla="*/ 27 w 135"/>
                  <a:gd name="T77" fmla="*/ 16 h 70"/>
                  <a:gd name="T78" fmla="*/ 25 w 135"/>
                  <a:gd name="T79" fmla="*/ 16 h 70"/>
                  <a:gd name="T80" fmla="*/ 23 w 135"/>
                  <a:gd name="T81" fmla="*/ 16 h 70"/>
                  <a:gd name="T82" fmla="*/ 21 w 135"/>
                  <a:gd name="T83" fmla="*/ 16 h 70"/>
                  <a:gd name="T84" fmla="*/ 19 w 135"/>
                  <a:gd name="T85" fmla="*/ 16 h 70"/>
                  <a:gd name="T86" fmla="*/ 18 w 135"/>
                  <a:gd name="T87" fmla="*/ 16 h 70"/>
                  <a:gd name="T88" fmla="*/ 17 w 135"/>
                  <a:gd name="T89" fmla="*/ 16 h 70"/>
                  <a:gd name="T90" fmla="*/ 16 w 135"/>
                  <a:gd name="T91" fmla="*/ 16 h 70"/>
                  <a:gd name="T92" fmla="*/ 15 w 135"/>
                  <a:gd name="T93" fmla="*/ 17 h 70"/>
                  <a:gd name="T94" fmla="*/ 14 w 135"/>
                  <a:gd name="T95" fmla="*/ 17 h 70"/>
                  <a:gd name="T96" fmla="*/ 12 w 135"/>
                  <a:gd name="T97" fmla="*/ 17 h 70"/>
                  <a:gd name="T98" fmla="*/ 11 w 135"/>
                  <a:gd name="T99" fmla="*/ 17 h 70"/>
                  <a:gd name="T100" fmla="*/ 10 w 135"/>
                  <a:gd name="T101" fmla="*/ 19 h 70"/>
                  <a:gd name="T102" fmla="*/ 0 w 135"/>
                  <a:gd name="T103" fmla="*/ 4 h 70"/>
                  <a:gd name="T104" fmla="*/ 0 w 135"/>
                  <a:gd name="T105" fmla="*/ 4 h 7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5" h="70">
                    <a:moveTo>
                      <a:pt x="0" y="15"/>
                    </a:moveTo>
                    <a:lnTo>
                      <a:pt x="0" y="15"/>
                    </a:lnTo>
                    <a:lnTo>
                      <a:pt x="5" y="11"/>
                    </a:lnTo>
                    <a:lnTo>
                      <a:pt x="7" y="11"/>
                    </a:lnTo>
                    <a:lnTo>
                      <a:pt x="13" y="9"/>
                    </a:lnTo>
                    <a:lnTo>
                      <a:pt x="17" y="7"/>
                    </a:lnTo>
                    <a:lnTo>
                      <a:pt x="23" y="7"/>
                    </a:lnTo>
                    <a:lnTo>
                      <a:pt x="28" y="3"/>
                    </a:lnTo>
                    <a:lnTo>
                      <a:pt x="34" y="3"/>
                    </a:lnTo>
                    <a:lnTo>
                      <a:pt x="42" y="2"/>
                    </a:lnTo>
                    <a:lnTo>
                      <a:pt x="49" y="2"/>
                    </a:lnTo>
                    <a:lnTo>
                      <a:pt x="55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2" y="0"/>
                    </a:lnTo>
                    <a:lnTo>
                      <a:pt x="76" y="2"/>
                    </a:lnTo>
                    <a:lnTo>
                      <a:pt x="81" y="2"/>
                    </a:lnTo>
                    <a:lnTo>
                      <a:pt x="85" y="3"/>
                    </a:lnTo>
                    <a:lnTo>
                      <a:pt x="89" y="7"/>
                    </a:lnTo>
                    <a:lnTo>
                      <a:pt x="93" y="11"/>
                    </a:lnTo>
                    <a:lnTo>
                      <a:pt x="97" y="15"/>
                    </a:lnTo>
                    <a:lnTo>
                      <a:pt x="100" y="21"/>
                    </a:lnTo>
                    <a:lnTo>
                      <a:pt x="106" y="26"/>
                    </a:lnTo>
                    <a:lnTo>
                      <a:pt x="110" y="32"/>
                    </a:lnTo>
                    <a:lnTo>
                      <a:pt x="114" y="38"/>
                    </a:lnTo>
                    <a:lnTo>
                      <a:pt x="119" y="42"/>
                    </a:lnTo>
                    <a:lnTo>
                      <a:pt x="123" y="47"/>
                    </a:lnTo>
                    <a:lnTo>
                      <a:pt x="127" y="53"/>
                    </a:lnTo>
                    <a:lnTo>
                      <a:pt x="129" y="57"/>
                    </a:lnTo>
                    <a:lnTo>
                      <a:pt x="133" y="59"/>
                    </a:lnTo>
                    <a:lnTo>
                      <a:pt x="135" y="61"/>
                    </a:lnTo>
                    <a:lnTo>
                      <a:pt x="135" y="62"/>
                    </a:lnTo>
                    <a:lnTo>
                      <a:pt x="133" y="61"/>
                    </a:lnTo>
                    <a:lnTo>
                      <a:pt x="127" y="61"/>
                    </a:lnTo>
                    <a:lnTo>
                      <a:pt x="121" y="61"/>
                    </a:lnTo>
                    <a:lnTo>
                      <a:pt x="118" y="61"/>
                    </a:lnTo>
                    <a:lnTo>
                      <a:pt x="112" y="61"/>
                    </a:lnTo>
                    <a:lnTo>
                      <a:pt x="106" y="61"/>
                    </a:lnTo>
                    <a:lnTo>
                      <a:pt x="99" y="61"/>
                    </a:lnTo>
                    <a:lnTo>
                      <a:pt x="91" y="61"/>
                    </a:lnTo>
                    <a:lnTo>
                      <a:pt x="83" y="61"/>
                    </a:lnTo>
                    <a:lnTo>
                      <a:pt x="76" y="61"/>
                    </a:lnTo>
                    <a:lnTo>
                      <a:pt x="72" y="61"/>
                    </a:lnTo>
                    <a:lnTo>
                      <a:pt x="66" y="62"/>
                    </a:lnTo>
                    <a:lnTo>
                      <a:pt x="62" y="62"/>
                    </a:lnTo>
                    <a:lnTo>
                      <a:pt x="57" y="64"/>
                    </a:lnTo>
                    <a:lnTo>
                      <a:pt x="53" y="64"/>
                    </a:lnTo>
                    <a:lnTo>
                      <a:pt x="47" y="66"/>
                    </a:lnTo>
                    <a:lnTo>
                      <a:pt x="43" y="66"/>
                    </a:lnTo>
                    <a:lnTo>
                      <a:pt x="40" y="7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1" name="Freeform 139"/>
              <p:cNvSpPr>
                <a:spLocks/>
              </p:cNvSpPr>
              <p:nvPr/>
            </p:nvSpPr>
            <p:spPr bwMode="auto">
              <a:xfrm>
                <a:off x="2964" y="2422"/>
                <a:ext cx="68" cy="34"/>
              </a:xfrm>
              <a:custGeom>
                <a:avLst/>
                <a:gdLst>
                  <a:gd name="T0" fmla="*/ 0 w 137"/>
                  <a:gd name="T1" fmla="*/ 3 h 69"/>
                  <a:gd name="T2" fmla="*/ 0 w 137"/>
                  <a:gd name="T3" fmla="*/ 3 h 69"/>
                  <a:gd name="T4" fmla="*/ 1 w 137"/>
                  <a:gd name="T5" fmla="*/ 2 h 69"/>
                  <a:gd name="T6" fmla="*/ 2 w 137"/>
                  <a:gd name="T7" fmla="*/ 2 h 69"/>
                  <a:gd name="T8" fmla="*/ 3 w 137"/>
                  <a:gd name="T9" fmla="*/ 2 h 69"/>
                  <a:gd name="T10" fmla="*/ 4 w 137"/>
                  <a:gd name="T11" fmla="*/ 1 h 69"/>
                  <a:gd name="T12" fmla="*/ 6 w 137"/>
                  <a:gd name="T13" fmla="*/ 1 h 69"/>
                  <a:gd name="T14" fmla="*/ 7 w 137"/>
                  <a:gd name="T15" fmla="*/ 1 h 69"/>
                  <a:gd name="T16" fmla="*/ 9 w 137"/>
                  <a:gd name="T17" fmla="*/ 0 h 69"/>
                  <a:gd name="T18" fmla="*/ 11 w 137"/>
                  <a:gd name="T19" fmla="*/ 0 h 69"/>
                  <a:gd name="T20" fmla="*/ 12 w 137"/>
                  <a:gd name="T21" fmla="*/ 0 h 69"/>
                  <a:gd name="T22" fmla="*/ 14 w 137"/>
                  <a:gd name="T23" fmla="*/ 0 h 69"/>
                  <a:gd name="T24" fmla="*/ 16 w 137"/>
                  <a:gd name="T25" fmla="*/ 0 h 69"/>
                  <a:gd name="T26" fmla="*/ 17 w 137"/>
                  <a:gd name="T27" fmla="*/ 0 h 69"/>
                  <a:gd name="T28" fmla="*/ 18 w 137"/>
                  <a:gd name="T29" fmla="*/ 0 h 69"/>
                  <a:gd name="T30" fmla="*/ 20 w 137"/>
                  <a:gd name="T31" fmla="*/ 0 h 69"/>
                  <a:gd name="T32" fmla="*/ 21 w 137"/>
                  <a:gd name="T33" fmla="*/ 0 h 69"/>
                  <a:gd name="T34" fmla="*/ 21 w 137"/>
                  <a:gd name="T35" fmla="*/ 0 h 69"/>
                  <a:gd name="T36" fmla="*/ 22 w 137"/>
                  <a:gd name="T37" fmla="*/ 1 h 69"/>
                  <a:gd name="T38" fmla="*/ 22 w 137"/>
                  <a:gd name="T39" fmla="*/ 1 h 69"/>
                  <a:gd name="T40" fmla="*/ 23 w 137"/>
                  <a:gd name="T41" fmla="*/ 3 h 69"/>
                  <a:gd name="T42" fmla="*/ 24 w 137"/>
                  <a:gd name="T43" fmla="*/ 3 h 69"/>
                  <a:gd name="T44" fmla="*/ 26 w 137"/>
                  <a:gd name="T45" fmla="*/ 4 h 69"/>
                  <a:gd name="T46" fmla="*/ 27 w 137"/>
                  <a:gd name="T47" fmla="*/ 6 h 69"/>
                  <a:gd name="T48" fmla="*/ 28 w 137"/>
                  <a:gd name="T49" fmla="*/ 7 h 69"/>
                  <a:gd name="T50" fmla="*/ 29 w 137"/>
                  <a:gd name="T51" fmla="*/ 9 h 69"/>
                  <a:gd name="T52" fmla="*/ 30 w 137"/>
                  <a:gd name="T53" fmla="*/ 10 h 69"/>
                  <a:gd name="T54" fmla="*/ 31 w 137"/>
                  <a:gd name="T55" fmla="*/ 11 h 69"/>
                  <a:gd name="T56" fmla="*/ 32 w 137"/>
                  <a:gd name="T57" fmla="*/ 12 h 69"/>
                  <a:gd name="T58" fmla="*/ 33 w 137"/>
                  <a:gd name="T59" fmla="*/ 13 h 69"/>
                  <a:gd name="T60" fmla="*/ 33 w 137"/>
                  <a:gd name="T61" fmla="*/ 14 h 69"/>
                  <a:gd name="T62" fmla="*/ 34 w 137"/>
                  <a:gd name="T63" fmla="*/ 14 h 69"/>
                  <a:gd name="T64" fmla="*/ 34 w 137"/>
                  <a:gd name="T65" fmla="*/ 15 h 69"/>
                  <a:gd name="T66" fmla="*/ 33 w 137"/>
                  <a:gd name="T67" fmla="*/ 14 h 69"/>
                  <a:gd name="T68" fmla="*/ 32 w 137"/>
                  <a:gd name="T69" fmla="*/ 14 h 69"/>
                  <a:gd name="T70" fmla="*/ 31 w 137"/>
                  <a:gd name="T71" fmla="*/ 14 h 69"/>
                  <a:gd name="T72" fmla="*/ 30 w 137"/>
                  <a:gd name="T73" fmla="*/ 14 h 69"/>
                  <a:gd name="T74" fmla="*/ 28 w 137"/>
                  <a:gd name="T75" fmla="*/ 14 h 69"/>
                  <a:gd name="T76" fmla="*/ 27 w 137"/>
                  <a:gd name="T77" fmla="*/ 14 h 69"/>
                  <a:gd name="T78" fmla="*/ 25 w 137"/>
                  <a:gd name="T79" fmla="*/ 14 h 69"/>
                  <a:gd name="T80" fmla="*/ 23 w 137"/>
                  <a:gd name="T81" fmla="*/ 14 h 69"/>
                  <a:gd name="T82" fmla="*/ 21 w 137"/>
                  <a:gd name="T83" fmla="*/ 14 h 69"/>
                  <a:gd name="T84" fmla="*/ 19 w 137"/>
                  <a:gd name="T85" fmla="*/ 14 h 69"/>
                  <a:gd name="T86" fmla="*/ 18 w 137"/>
                  <a:gd name="T87" fmla="*/ 14 h 69"/>
                  <a:gd name="T88" fmla="*/ 17 w 137"/>
                  <a:gd name="T89" fmla="*/ 15 h 69"/>
                  <a:gd name="T90" fmla="*/ 16 w 137"/>
                  <a:gd name="T91" fmla="*/ 15 h 69"/>
                  <a:gd name="T92" fmla="*/ 15 w 137"/>
                  <a:gd name="T93" fmla="*/ 15 h 69"/>
                  <a:gd name="T94" fmla="*/ 13 w 137"/>
                  <a:gd name="T95" fmla="*/ 16 h 69"/>
                  <a:gd name="T96" fmla="*/ 12 w 137"/>
                  <a:gd name="T97" fmla="*/ 16 h 69"/>
                  <a:gd name="T98" fmla="*/ 11 w 137"/>
                  <a:gd name="T99" fmla="*/ 16 h 69"/>
                  <a:gd name="T100" fmla="*/ 10 w 137"/>
                  <a:gd name="T101" fmla="*/ 17 h 69"/>
                  <a:gd name="T102" fmla="*/ 0 w 137"/>
                  <a:gd name="T103" fmla="*/ 3 h 69"/>
                  <a:gd name="T104" fmla="*/ 0 w 137"/>
                  <a:gd name="T105" fmla="*/ 3 h 6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7" h="69">
                    <a:moveTo>
                      <a:pt x="0" y="13"/>
                    </a:moveTo>
                    <a:lnTo>
                      <a:pt x="2" y="12"/>
                    </a:lnTo>
                    <a:lnTo>
                      <a:pt x="6" y="10"/>
                    </a:lnTo>
                    <a:lnTo>
                      <a:pt x="10" y="8"/>
                    </a:lnTo>
                    <a:lnTo>
                      <a:pt x="13" y="8"/>
                    </a:lnTo>
                    <a:lnTo>
                      <a:pt x="19" y="6"/>
                    </a:lnTo>
                    <a:lnTo>
                      <a:pt x="25" y="4"/>
                    </a:lnTo>
                    <a:lnTo>
                      <a:pt x="31" y="4"/>
                    </a:lnTo>
                    <a:lnTo>
                      <a:pt x="38" y="2"/>
                    </a:lnTo>
                    <a:lnTo>
                      <a:pt x="44" y="0"/>
                    </a:lnTo>
                    <a:lnTo>
                      <a:pt x="51" y="0"/>
                    </a:lnTo>
                    <a:lnTo>
                      <a:pt x="59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80" y="0"/>
                    </a:lnTo>
                    <a:lnTo>
                      <a:pt x="84" y="0"/>
                    </a:lnTo>
                    <a:lnTo>
                      <a:pt x="86" y="0"/>
                    </a:lnTo>
                    <a:lnTo>
                      <a:pt x="88" y="4"/>
                    </a:lnTo>
                    <a:lnTo>
                      <a:pt x="91" y="6"/>
                    </a:lnTo>
                    <a:lnTo>
                      <a:pt x="95" y="12"/>
                    </a:lnTo>
                    <a:lnTo>
                      <a:pt x="99" y="13"/>
                    </a:lnTo>
                    <a:lnTo>
                      <a:pt x="105" y="19"/>
                    </a:lnTo>
                    <a:lnTo>
                      <a:pt x="108" y="25"/>
                    </a:lnTo>
                    <a:lnTo>
                      <a:pt x="114" y="31"/>
                    </a:lnTo>
                    <a:lnTo>
                      <a:pt x="118" y="36"/>
                    </a:lnTo>
                    <a:lnTo>
                      <a:pt x="122" y="42"/>
                    </a:lnTo>
                    <a:lnTo>
                      <a:pt x="126" y="46"/>
                    </a:lnTo>
                    <a:lnTo>
                      <a:pt x="129" y="51"/>
                    </a:lnTo>
                    <a:lnTo>
                      <a:pt x="133" y="55"/>
                    </a:lnTo>
                    <a:lnTo>
                      <a:pt x="135" y="57"/>
                    </a:lnTo>
                    <a:lnTo>
                      <a:pt x="137" y="59"/>
                    </a:lnTo>
                    <a:lnTo>
                      <a:pt x="137" y="61"/>
                    </a:lnTo>
                    <a:lnTo>
                      <a:pt x="135" y="59"/>
                    </a:lnTo>
                    <a:lnTo>
                      <a:pt x="129" y="59"/>
                    </a:lnTo>
                    <a:lnTo>
                      <a:pt x="126" y="59"/>
                    </a:lnTo>
                    <a:lnTo>
                      <a:pt x="120" y="59"/>
                    </a:lnTo>
                    <a:lnTo>
                      <a:pt x="114" y="59"/>
                    </a:lnTo>
                    <a:lnTo>
                      <a:pt x="108" y="59"/>
                    </a:lnTo>
                    <a:lnTo>
                      <a:pt x="103" y="59"/>
                    </a:lnTo>
                    <a:lnTo>
                      <a:pt x="95" y="59"/>
                    </a:lnTo>
                    <a:lnTo>
                      <a:pt x="86" y="59"/>
                    </a:lnTo>
                    <a:lnTo>
                      <a:pt x="78" y="59"/>
                    </a:lnTo>
                    <a:lnTo>
                      <a:pt x="74" y="59"/>
                    </a:lnTo>
                    <a:lnTo>
                      <a:pt x="70" y="61"/>
                    </a:lnTo>
                    <a:lnTo>
                      <a:pt x="65" y="61"/>
                    </a:lnTo>
                    <a:lnTo>
                      <a:pt x="61" y="63"/>
                    </a:lnTo>
                    <a:lnTo>
                      <a:pt x="55" y="65"/>
                    </a:lnTo>
                    <a:lnTo>
                      <a:pt x="51" y="65"/>
                    </a:lnTo>
                    <a:lnTo>
                      <a:pt x="46" y="67"/>
                    </a:lnTo>
                    <a:lnTo>
                      <a:pt x="42" y="6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2" name="Freeform 140"/>
              <p:cNvSpPr>
                <a:spLocks/>
              </p:cNvSpPr>
              <p:nvPr/>
            </p:nvSpPr>
            <p:spPr bwMode="auto">
              <a:xfrm>
                <a:off x="2445" y="1642"/>
                <a:ext cx="59" cy="34"/>
              </a:xfrm>
              <a:custGeom>
                <a:avLst/>
                <a:gdLst>
                  <a:gd name="T0" fmla="*/ 0 w 117"/>
                  <a:gd name="T1" fmla="*/ 4 h 68"/>
                  <a:gd name="T2" fmla="*/ 0 w 117"/>
                  <a:gd name="T3" fmla="*/ 3 h 68"/>
                  <a:gd name="T4" fmla="*/ 1 w 117"/>
                  <a:gd name="T5" fmla="*/ 3 h 68"/>
                  <a:gd name="T6" fmla="*/ 2 w 117"/>
                  <a:gd name="T7" fmla="*/ 3 h 68"/>
                  <a:gd name="T8" fmla="*/ 3 w 117"/>
                  <a:gd name="T9" fmla="*/ 2 h 68"/>
                  <a:gd name="T10" fmla="*/ 4 w 117"/>
                  <a:gd name="T11" fmla="*/ 2 h 68"/>
                  <a:gd name="T12" fmla="*/ 6 w 117"/>
                  <a:gd name="T13" fmla="*/ 2 h 68"/>
                  <a:gd name="T14" fmla="*/ 6 w 117"/>
                  <a:gd name="T15" fmla="*/ 1 h 68"/>
                  <a:gd name="T16" fmla="*/ 8 w 117"/>
                  <a:gd name="T17" fmla="*/ 1 h 68"/>
                  <a:gd name="T18" fmla="*/ 9 w 117"/>
                  <a:gd name="T19" fmla="*/ 1 h 68"/>
                  <a:gd name="T20" fmla="*/ 11 w 117"/>
                  <a:gd name="T21" fmla="*/ 1 h 68"/>
                  <a:gd name="T22" fmla="*/ 13 w 117"/>
                  <a:gd name="T23" fmla="*/ 0 h 68"/>
                  <a:gd name="T24" fmla="*/ 15 w 117"/>
                  <a:gd name="T25" fmla="*/ 0 h 68"/>
                  <a:gd name="T26" fmla="*/ 15 w 117"/>
                  <a:gd name="T27" fmla="*/ 0 h 68"/>
                  <a:gd name="T28" fmla="*/ 16 w 117"/>
                  <a:gd name="T29" fmla="*/ 0 h 68"/>
                  <a:gd name="T30" fmla="*/ 18 w 117"/>
                  <a:gd name="T31" fmla="*/ 1 h 68"/>
                  <a:gd name="T32" fmla="*/ 19 w 117"/>
                  <a:gd name="T33" fmla="*/ 1 h 68"/>
                  <a:gd name="T34" fmla="*/ 20 w 117"/>
                  <a:gd name="T35" fmla="*/ 1 h 68"/>
                  <a:gd name="T36" fmla="*/ 21 w 117"/>
                  <a:gd name="T37" fmla="*/ 3 h 68"/>
                  <a:gd name="T38" fmla="*/ 22 w 117"/>
                  <a:gd name="T39" fmla="*/ 4 h 68"/>
                  <a:gd name="T40" fmla="*/ 23 w 117"/>
                  <a:gd name="T41" fmla="*/ 5 h 68"/>
                  <a:gd name="T42" fmla="*/ 24 w 117"/>
                  <a:gd name="T43" fmla="*/ 7 h 68"/>
                  <a:gd name="T44" fmla="*/ 25 w 117"/>
                  <a:gd name="T45" fmla="*/ 8 h 68"/>
                  <a:gd name="T46" fmla="*/ 25 w 117"/>
                  <a:gd name="T47" fmla="*/ 9 h 68"/>
                  <a:gd name="T48" fmla="*/ 26 w 117"/>
                  <a:gd name="T49" fmla="*/ 10 h 68"/>
                  <a:gd name="T50" fmla="*/ 27 w 117"/>
                  <a:gd name="T51" fmla="*/ 11 h 68"/>
                  <a:gd name="T52" fmla="*/ 28 w 117"/>
                  <a:gd name="T53" fmla="*/ 13 h 68"/>
                  <a:gd name="T54" fmla="*/ 29 w 117"/>
                  <a:gd name="T55" fmla="*/ 14 h 68"/>
                  <a:gd name="T56" fmla="*/ 30 w 117"/>
                  <a:gd name="T57" fmla="*/ 15 h 68"/>
                  <a:gd name="T58" fmla="*/ 30 w 117"/>
                  <a:gd name="T59" fmla="*/ 15 h 68"/>
                  <a:gd name="T60" fmla="*/ 29 w 117"/>
                  <a:gd name="T61" fmla="*/ 15 h 68"/>
                  <a:gd name="T62" fmla="*/ 28 w 117"/>
                  <a:gd name="T63" fmla="*/ 15 h 68"/>
                  <a:gd name="T64" fmla="*/ 27 w 117"/>
                  <a:gd name="T65" fmla="*/ 15 h 68"/>
                  <a:gd name="T66" fmla="*/ 26 w 117"/>
                  <a:gd name="T67" fmla="*/ 15 h 68"/>
                  <a:gd name="T68" fmla="*/ 25 w 117"/>
                  <a:gd name="T69" fmla="*/ 15 h 68"/>
                  <a:gd name="T70" fmla="*/ 24 w 117"/>
                  <a:gd name="T71" fmla="*/ 15 h 68"/>
                  <a:gd name="T72" fmla="*/ 22 w 117"/>
                  <a:gd name="T73" fmla="*/ 15 h 68"/>
                  <a:gd name="T74" fmla="*/ 20 w 117"/>
                  <a:gd name="T75" fmla="*/ 15 h 68"/>
                  <a:gd name="T76" fmla="*/ 18 w 117"/>
                  <a:gd name="T77" fmla="*/ 15 h 68"/>
                  <a:gd name="T78" fmla="*/ 17 w 117"/>
                  <a:gd name="T79" fmla="*/ 15 h 68"/>
                  <a:gd name="T80" fmla="*/ 16 w 117"/>
                  <a:gd name="T81" fmla="*/ 15 h 68"/>
                  <a:gd name="T82" fmla="*/ 15 w 117"/>
                  <a:gd name="T83" fmla="*/ 15 h 68"/>
                  <a:gd name="T84" fmla="*/ 14 w 117"/>
                  <a:gd name="T85" fmla="*/ 15 h 68"/>
                  <a:gd name="T86" fmla="*/ 13 w 117"/>
                  <a:gd name="T87" fmla="*/ 15 h 68"/>
                  <a:gd name="T88" fmla="*/ 12 w 117"/>
                  <a:gd name="T89" fmla="*/ 16 h 68"/>
                  <a:gd name="T90" fmla="*/ 11 w 117"/>
                  <a:gd name="T91" fmla="*/ 16 h 68"/>
                  <a:gd name="T92" fmla="*/ 9 w 117"/>
                  <a:gd name="T93" fmla="*/ 16 h 68"/>
                  <a:gd name="T94" fmla="*/ 8 w 117"/>
                  <a:gd name="T95" fmla="*/ 16 h 68"/>
                  <a:gd name="T96" fmla="*/ 7 w 117"/>
                  <a:gd name="T97" fmla="*/ 17 h 68"/>
                  <a:gd name="T98" fmla="*/ 6 w 117"/>
                  <a:gd name="T99" fmla="*/ 17 h 68"/>
                  <a:gd name="T100" fmla="*/ 5 w 117"/>
                  <a:gd name="T101" fmla="*/ 17 h 68"/>
                  <a:gd name="T102" fmla="*/ 0 w 117"/>
                  <a:gd name="T103" fmla="*/ 4 h 68"/>
                  <a:gd name="T104" fmla="*/ 0 w 117"/>
                  <a:gd name="T105" fmla="*/ 4 h 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17" h="68">
                    <a:moveTo>
                      <a:pt x="0" y="13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5" y="9"/>
                    </a:lnTo>
                    <a:lnTo>
                      <a:pt x="11" y="8"/>
                    </a:lnTo>
                    <a:lnTo>
                      <a:pt x="15" y="6"/>
                    </a:lnTo>
                    <a:lnTo>
                      <a:pt x="21" y="6"/>
                    </a:lnTo>
                    <a:lnTo>
                      <a:pt x="24" y="4"/>
                    </a:lnTo>
                    <a:lnTo>
                      <a:pt x="30" y="4"/>
                    </a:lnTo>
                    <a:lnTo>
                      <a:pt x="36" y="2"/>
                    </a:lnTo>
                    <a:lnTo>
                      <a:pt x="43" y="2"/>
                    </a:lnTo>
                    <a:lnTo>
                      <a:pt x="49" y="0"/>
                    </a:lnTo>
                    <a:lnTo>
                      <a:pt x="57" y="0"/>
                    </a:lnTo>
                    <a:lnTo>
                      <a:pt x="60" y="0"/>
                    </a:lnTo>
                    <a:lnTo>
                      <a:pt x="64" y="0"/>
                    </a:lnTo>
                    <a:lnTo>
                      <a:pt x="70" y="2"/>
                    </a:lnTo>
                    <a:lnTo>
                      <a:pt x="74" y="2"/>
                    </a:lnTo>
                    <a:lnTo>
                      <a:pt x="78" y="4"/>
                    </a:lnTo>
                    <a:lnTo>
                      <a:pt x="83" y="11"/>
                    </a:lnTo>
                    <a:lnTo>
                      <a:pt x="87" y="15"/>
                    </a:lnTo>
                    <a:lnTo>
                      <a:pt x="91" y="19"/>
                    </a:lnTo>
                    <a:lnTo>
                      <a:pt x="95" y="25"/>
                    </a:lnTo>
                    <a:lnTo>
                      <a:pt x="98" y="30"/>
                    </a:lnTo>
                    <a:lnTo>
                      <a:pt x="100" y="34"/>
                    </a:lnTo>
                    <a:lnTo>
                      <a:pt x="104" y="40"/>
                    </a:lnTo>
                    <a:lnTo>
                      <a:pt x="108" y="44"/>
                    </a:lnTo>
                    <a:lnTo>
                      <a:pt x="112" y="49"/>
                    </a:lnTo>
                    <a:lnTo>
                      <a:pt x="116" y="55"/>
                    </a:lnTo>
                    <a:lnTo>
                      <a:pt x="117" y="59"/>
                    </a:lnTo>
                    <a:lnTo>
                      <a:pt x="116" y="59"/>
                    </a:lnTo>
                    <a:lnTo>
                      <a:pt x="112" y="59"/>
                    </a:lnTo>
                    <a:lnTo>
                      <a:pt x="108" y="59"/>
                    </a:lnTo>
                    <a:lnTo>
                      <a:pt x="104" y="57"/>
                    </a:lnTo>
                    <a:lnTo>
                      <a:pt x="98" y="57"/>
                    </a:lnTo>
                    <a:lnTo>
                      <a:pt x="93" y="57"/>
                    </a:lnTo>
                    <a:lnTo>
                      <a:pt x="87" y="57"/>
                    </a:lnTo>
                    <a:lnTo>
                      <a:pt x="79" y="57"/>
                    </a:lnTo>
                    <a:lnTo>
                      <a:pt x="72" y="57"/>
                    </a:lnTo>
                    <a:lnTo>
                      <a:pt x="66" y="57"/>
                    </a:lnTo>
                    <a:lnTo>
                      <a:pt x="62" y="59"/>
                    </a:lnTo>
                    <a:lnTo>
                      <a:pt x="59" y="59"/>
                    </a:lnTo>
                    <a:lnTo>
                      <a:pt x="55" y="59"/>
                    </a:lnTo>
                    <a:lnTo>
                      <a:pt x="49" y="59"/>
                    </a:lnTo>
                    <a:lnTo>
                      <a:pt x="45" y="61"/>
                    </a:lnTo>
                    <a:lnTo>
                      <a:pt x="41" y="61"/>
                    </a:lnTo>
                    <a:lnTo>
                      <a:pt x="36" y="63"/>
                    </a:lnTo>
                    <a:lnTo>
                      <a:pt x="32" y="63"/>
                    </a:lnTo>
                    <a:lnTo>
                      <a:pt x="26" y="65"/>
                    </a:lnTo>
                    <a:lnTo>
                      <a:pt x="22" y="65"/>
                    </a:lnTo>
                    <a:lnTo>
                      <a:pt x="17" y="68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Types of Magnetism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191000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solidFill>
                  <a:schemeClr val="folHlink"/>
                </a:solidFill>
              </a:rPr>
              <a:t>Ferromagnetism:</a:t>
            </a:r>
            <a:r>
              <a:rPr lang="en-US" altLang="en-US" sz="2000" dirty="0"/>
              <a:t> Ferromagnetic materials (Iron, Cobalt, Nickel) exhibit a long-range ordering phenomenon at the atomic level which causes the unpaired electron spins to line up parallel with each other in a region called a domain.  (B</a:t>
            </a:r>
            <a:r>
              <a:rPr lang="en-US" altLang="en-US" sz="2000" baseline="-25000" dirty="0"/>
              <a:t>ind</a:t>
            </a:r>
            <a:r>
              <a:rPr lang="en-US" altLang="en-US" sz="2000" dirty="0"/>
              <a:t> ~ </a:t>
            </a:r>
            <a:r>
              <a:rPr lang="en-US" altLang="en-US" sz="2000" dirty="0" err="1"/>
              <a:t>B</a:t>
            </a:r>
            <a:r>
              <a:rPr lang="en-US" altLang="en-US" sz="2000" baseline="-25000" dirty="0" err="1"/>
              <a:t>app</a:t>
            </a:r>
            <a:r>
              <a:rPr lang="en-US" altLang="en-US" sz="2000" dirty="0"/>
              <a:t> x 10</a:t>
            </a:r>
            <a:r>
              <a:rPr lang="en-US" altLang="en-US" sz="2000" baseline="30000" dirty="0"/>
              <a:t>5</a:t>
            </a:r>
            <a:r>
              <a:rPr lang="en-US" altLang="en-US" sz="2000" dirty="0"/>
              <a:t>)</a:t>
            </a:r>
          </a:p>
          <a:p>
            <a:pPr eaLnBrk="1" hangingPunct="1"/>
            <a:r>
              <a:rPr lang="en-US" altLang="en-US" sz="2000" dirty="0" err="1">
                <a:solidFill>
                  <a:schemeClr val="folHlink"/>
                </a:solidFill>
              </a:rPr>
              <a:t>Paramagnetism</a:t>
            </a:r>
            <a:r>
              <a:rPr lang="en-US" altLang="en-US" sz="2000" dirty="0">
                <a:solidFill>
                  <a:schemeClr val="folHlink"/>
                </a:solidFill>
              </a:rPr>
              <a:t>:</a:t>
            </a:r>
            <a:r>
              <a:rPr lang="en-US" altLang="en-US" sz="2000" dirty="0"/>
              <a:t> Paramagnetic materials (Aluminum, Tungsten, Oxygen) form weak magnetic dipoles at the atomic level when exposed to a magnetic field (B</a:t>
            </a:r>
            <a:r>
              <a:rPr lang="en-US" altLang="en-US" sz="2000" baseline="-25000" dirty="0"/>
              <a:t>ind</a:t>
            </a:r>
            <a:r>
              <a:rPr lang="en-US" altLang="en-US" sz="2000" dirty="0"/>
              <a:t> ~ </a:t>
            </a:r>
            <a:r>
              <a:rPr lang="en-US" altLang="en-US" sz="2000" dirty="0" err="1"/>
              <a:t>B</a:t>
            </a:r>
            <a:r>
              <a:rPr lang="en-US" altLang="en-US" sz="2000" baseline="-25000" dirty="0" err="1"/>
              <a:t>app</a:t>
            </a:r>
            <a:r>
              <a:rPr lang="en-US" altLang="en-US" sz="2000" dirty="0"/>
              <a:t> x 10</a:t>
            </a:r>
            <a:r>
              <a:rPr lang="en-US" altLang="en-US" sz="2000" baseline="30000" dirty="0"/>
              <a:t>-5</a:t>
            </a:r>
            <a:r>
              <a:rPr lang="en-US" altLang="en-US" sz="2000" dirty="0"/>
              <a:t>). Thermal motion results in randomization of the dipoles and a weak net magnetic field.</a:t>
            </a:r>
          </a:p>
          <a:p>
            <a:pPr eaLnBrk="1" hangingPunct="1"/>
            <a:r>
              <a:rPr lang="en-US" altLang="en-US" sz="2000" dirty="0">
                <a:solidFill>
                  <a:schemeClr val="folHlink"/>
                </a:solidFill>
              </a:rPr>
              <a:t>Diamagnetism:</a:t>
            </a:r>
            <a:r>
              <a:rPr lang="en-US" altLang="en-US" sz="2000" dirty="0"/>
              <a:t> Diamagnetic materials (Gold, Copper, Water) respond to magnetic fields by developing a weakly opposing magnetic field (B</a:t>
            </a:r>
            <a:r>
              <a:rPr lang="en-US" altLang="en-US" sz="2000" baseline="-25000" dirty="0"/>
              <a:t>ind</a:t>
            </a:r>
            <a:r>
              <a:rPr lang="en-US" altLang="en-US" sz="2000" dirty="0"/>
              <a:t> ~ -</a:t>
            </a:r>
            <a:r>
              <a:rPr lang="en-US" altLang="en-US" sz="2000" dirty="0" err="1"/>
              <a:t>B</a:t>
            </a:r>
            <a:r>
              <a:rPr lang="en-US" altLang="en-US" sz="2000" baseline="-25000" dirty="0" err="1"/>
              <a:t>app</a:t>
            </a:r>
            <a:r>
              <a:rPr lang="en-US" altLang="en-US" sz="2000" dirty="0"/>
              <a:t> x 10</a:t>
            </a:r>
            <a:r>
              <a:rPr lang="en-US" altLang="en-US" sz="2000" baseline="30000" dirty="0"/>
              <a:t>-5</a:t>
            </a:r>
            <a:r>
              <a:rPr lang="en-US" altLang="en-US" sz="2000" dirty="0"/>
              <a:t>).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906463" y="6218238"/>
            <a:ext cx="7834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folHlink"/>
                </a:solidFill>
              </a:rPr>
              <a:t>B</a:t>
            </a:r>
            <a:r>
              <a:rPr lang="en-US" altLang="en-US" sz="2000" baseline="-25000" dirty="0">
                <a:solidFill>
                  <a:schemeClr val="folHlink"/>
                </a:solidFill>
              </a:rPr>
              <a:t>ind</a:t>
            </a:r>
            <a:r>
              <a:rPr lang="en-US" altLang="en-US" sz="2000" dirty="0">
                <a:solidFill>
                  <a:schemeClr val="folHlink"/>
                </a:solidFill>
              </a:rPr>
              <a:t> = Induced Magnetic Field, </a:t>
            </a:r>
            <a:r>
              <a:rPr lang="en-US" altLang="en-US" sz="2000" dirty="0" err="1">
                <a:solidFill>
                  <a:schemeClr val="folHlink"/>
                </a:solidFill>
              </a:rPr>
              <a:t>B</a:t>
            </a:r>
            <a:r>
              <a:rPr lang="en-US" altLang="en-US" sz="2000" baseline="-25000" dirty="0" err="1">
                <a:solidFill>
                  <a:schemeClr val="folHlink"/>
                </a:solidFill>
              </a:rPr>
              <a:t>app</a:t>
            </a:r>
            <a:r>
              <a:rPr lang="en-US" altLang="en-US" sz="2000" dirty="0">
                <a:solidFill>
                  <a:schemeClr val="folHlink"/>
                </a:solidFill>
              </a:rPr>
              <a:t> = Applied Magnetic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  <p:bldP spid="4608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Example 1: Application of Magnetism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What type of ferromagnetic material would you use for video cassette tapes, audio cassette tapes, credit card strips, hard drives or floppy discs?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endParaRPr lang="en-US" altLang="en-US" sz="1200"/>
          </a:p>
          <a:p>
            <a:pPr marL="609600" indent="-609600" eaLnBrk="1" hangingPunct="1">
              <a:buFont typeface="Wingdings" panose="05000000000000000000" pitchFamily="2" charset="2"/>
              <a:buAutoNum type="alphaLcPeriod"/>
            </a:pPr>
            <a:r>
              <a:rPr lang="en-US" altLang="en-US" sz="2400"/>
              <a:t>Soft Ferromagnetic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eriod"/>
            </a:pPr>
            <a:r>
              <a:rPr lang="en-US" altLang="en-US" sz="2400"/>
              <a:t>Hard Ferromagnetic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eriod"/>
            </a:pPr>
            <a:r>
              <a:rPr lang="en-US" altLang="en-US" sz="2400"/>
              <a:t>Diamagnetic</a:t>
            </a:r>
          </a:p>
          <a:p>
            <a:pPr marL="609600" indent="-609600" eaLnBrk="1" hangingPunct="1">
              <a:buFont typeface="Wingdings" panose="05000000000000000000" pitchFamily="2" charset="2"/>
              <a:buAutoNum type="alphaLcPeriod"/>
            </a:pPr>
            <a:r>
              <a:rPr lang="en-US" altLang="en-US" sz="2400"/>
              <a:t>Paramagnetic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709613" y="3703638"/>
            <a:ext cx="4267200" cy="550862"/>
          </a:xfrm>
          <a:prstGeom prst="ellipse">
            <a:avLst/>
          </a:prstGeom>
          <a:noFill/>
          <a:ln w="3175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895350" y="5397500"/>
            <a:ext cx="79740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Diamagnetism and paramagnetism are too weak, and soft ferromagnetic material is temporary while the external field exists.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 advAuto="1000"/>
      <p:bldP spid="50180" grpId="0" animBg="1"/>
      <p:bldP spid="5018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Types of Magnets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chemeClr val="tx2"/>
                </a:solidFill>
              </a:rPr>
              <a:t>Temporary:</a:t>
            </a:r>
            <a:r>
              <a:rPr lang="en-US" altLang="en-US" sz="2400"/>
              <a:t> When charged particles move through space, they induce a magnetic field (</a:t>
            </a:r>
            <a:r>
              <a:rPr lang="en-US" altLang="en-US" sz="2400">
                <a:solidFill>
                  <a:srgbClr val="0033CC"/>
                </a:solidFill>
              </a:rPr>
              <a:t>Electromagnets</a:t>
            </a:r>
            <a:r>
              <a:rPr lang="en-US" altLang="en-US" sz="2400"/>
              <a:t>).</a:t>
            </a:r>
          </a:p>
          <a:p>
            <a:pPr eaLnBrk="1" hangingPunct="1"/>
            <a:r>
              <a:rPr lang="en-US" altLang="en-US" sz="2400">
                <a:solidFill>
                  <a:schemeClr val="tx2"/>
                </a:solidFill>
              </a:rPr>
              <a:t>Permanent:</a:t>
            </a:r>
            <a:r>
              <a:rPr lang="en-US" altLang="en-US" sz="2400"/>
              <a:t> Electrons have an intrinsic magnetic field that may add together in certain matter to create a magnetic field (</a:t>
            </a:r>
            <a:r>
              <a:rPr lang="en-US" altLang="en-US" sz="2400">
                <a:solidFill>
                  <a:srgbClr val="0033CC"/>
                </a:solidFill>
              </a:rPr>
              <a:t>Speakers</a:t>
            </a:r>
            <a:r>
              <a:rPr lang="en-US" altLang="en-US" sz="2400"/>
              <a:t>).</a:t>
            </a:r>
          </a:p>
          <a:p>
            <a:pPr eaLnBrk="1" hangingPunct="1"/>
            <a:endParaRPr lang="en-US" altLang="en-US" sz="2400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503363" y="6324600"/>
            <a:ext cx="1849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Temporary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5481638" y="6337300"/>
            <a:ext cx="1847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Permanent</a:t>
            </a:r>
          </a:p>
        </p:txBody>
      </p:sp>
      <p:pic>
        <p:nvPicPr>
          <p:cNvPr id="1031" name="Picture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4470400"/>
            <a:ext cx="298608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1038" r:id="rId2" imgW="3106406" imgH="2136725"/>
        </mc:Choice>
        <mc:Fallback>
          <p:control r:id="rId2" imgW="3106406" imgH="2136725">
            <p:pic>
              <p:nvPicPr>
                <p:cNvPr id="1026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11725" y="4267200"/>
                  <a:ext cx="3106738" cy="213677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  <p:bldP spid="44040" grpId="0" autoUpdateAnimBg="0"/>
      <p:bldP spid="4405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/>
              <a:t>Key Ideas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3463" y="1905000"/>
            <a:ext cx="8110537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All magnets have North and South Poles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Magnetic field lines originate in the North and end at the south pole.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Magnetic field lines do not cross.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Magnetism exists at the atomic level.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Magnetism is the result of moving charges.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Some magnets are temporary while others are permanent.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Types of Magnetism.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Ferromagnetism.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Paramagnetism.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Diamagnetism.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1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History of Magnets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(~800 BC) Ancient Chinese and Greeks discovered that certain stones would attract and magnetize iron.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Small slivers of the stone were found to align themselves with the North Pole.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Chinese were the first to use magnets for navigation.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The orienting properties were used to align streets in cities in the North-South / East-West direction.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Applications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Computer disc drives (hard and floppy)</a:t>
            </a:r>
          </a:p>
          <a:p>
            <a:pPr eaLnBrk="1" hangingPunct="1"/>
            <a:r>
              <a:rPr lang="en-US" altLang="en-US" sz="2800" dirty="0"/>
              <a:t>Credit cards</a:t>
            </a:r>
          </a:p>
          <a:p>
            <a:pPr eaLnBrk="1" hangingPunct="1"/>
            <a:r>
              <a:rPr lang="en-US" altLang="en-US" sz="2800" dirty="0"/>
              <a:t>Speakers</a:t>
            </a:r>
          </a:p>
          <a:p>
            <a:pPr eaLnBrk="1" hangingPunct="1"/>
            <a:r>
              <a:rPr lang="en-US" altLang="en-US" sz="2800" dirty="0"/>
              <a:t>Motors and Generators (Both AC and DC)</a:t>
            </a:r>
          </a:p>
          <a:p>
            <a:pPr eaLnBrk="1" hangingPunct="1"/>
            <a:r>
              <a:rPr lang="en-US" altLang="en-US" sz="2800" dirty="0"/>
              <a:t>And many others…..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Poles of a Magnet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5368925" cy="41910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Magnets have a North and South Pole.</a:t>
            </a:r>
          </a:p>
          <a:p>
            <a:pPr eaLnBrk="1" hangingPunct="1"/>
            <a:r>
              <a:rPr lang="en-US" altLang="en-US" sz="2400" dirty="0"/>
              <a:t>Like poles repel.</a:t>
            </a:r>
          </a:p>
          <a:p>
            <a:pPr eaLnBrk="1" hangingPunct="1"/>
            <a:r>
              <a:rPr lang="en-US" altLang="en-US" sz="2400" dirty="0"/>
              <a:t>Unlike poles attract.</a:t>
            </a:r>
          </a:p>
          <a:p>
            <a:pPr eaLnBrk="1" hangingPunct="1"/>
            <a:r>
              <a:rPr lang="en-US" altLang="en-US" sz="2400" dirty="0"/>
              <a:t>What happens if you break a magnet in half?  Will you get two monopoles?</a:t>
            </a:r>
          </a:p>
          <a:p>
            <a:pPr lvl="1" eaLnBrk="1" hangingPunct="1"/>
            <a:r>
              <a:rPr lang="en-US" altLang="en-US" sz="2000" dirty="0"/>
              <a:t>No.</a:t>
            </a:r>
          </a:p>
        </p:txBody>
      </p:sp>
      <p:pic>
        <p:nvPicPr>
          <p:cNvPr id="47108" name="Picture 4" descr="ba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75" y="2516188"/>
            <a:ext cx="2397125" cy="293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7116" name="Group 12"/>
          <p:cNvGrpSpPr>
            <a:grpSpLocks/>
          </p:cNvGrpSpPr>
          <p:nvPr/>
        </p:nvGrpSpPr>
        <p:grpSpPr bwMode="auto">
          <a:xfrm>
            <a:off x="1355725" y="5572125"/>
            <a:ext cx="5995988" cy="493713"/>
            <a:chOff x="521" y="3438"/>
            <a:chExt cx="3777" cy="311"/>
          </a:xfrm>
        </p:grpSpPr>
        <p:sp>
          <p:nvSpPr>
            <p:cNvPr id="7174" name="Rectangle 5"/>
            <p:cNvSpPr>
              <a:spLocks noChangeArrowheads="1"/>
            </p:cNvSpPr>
            <p:nvPr/>
          </p:nvSpPr>
          <p:spPr bwMode="auto">
            <a:xfrm>
              <a:off x="521" y="3438"/>
              <a:ext cx="1391" cy="3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 dirty="0">
                  <a:latin typeface="Arial Black" panose="020B0A04020102020204" pitchFamily="34" charset="0"/>
                </a:rPr>
                <a:t>N               S</a:t>
              </a:r>
            </a:p>
          </p:txBody>
        </p:sp>
        <p:sp>
          <p:nvSpPr>
            <p:cNvPr id="7175" name="AutoShape 6"/>
            <p:cNvSpPr>
              <a:spLocks noChangeArrowheads="1"/>
            </p:cNvSpPr>
            <p:nvPr/>
          </p:nvSpPr>
          <p:spPr bwMode="auto">
            <a:xfrm>
              <a:off x="2075" y="3501"/>
              <a:ext cx="348" cy="192"/>
            </a:xfrm>
            <a:prstGeom prst="rightArrow">
              <a:avLst>
                <a:gd name="adj1" fmla="val 50000"/>
                <a:gd name="adj2" fmla="val 45313"/>
              </a:avLst>
            </a:prstGeom>
            <a:solidFill>
              <a:srgbClr val="990033"/>
            </a:solidFill>
            <a:ln w="9525">
              <a:solidFill>
                <a:srgbClr val="9900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565" y="3443"/>
              <a:ext cx="723" cy="3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Arial Black" panose="020B0A04020102020204" pitchFamily="34" charset="0"/>
                </a:rPr>
                <a:t>N     S</a:t>
              </a:r>
            </a:p>
          </p:txBody>
        </p:sp>
        <p:sp>
          <p:nvSpPr>
            <p:cNvPr id="7177" name="Rectangle 10"/>
            <p:cNvSpPr>
              <a:spLocks noChangeArrowheads="1"/>
            </p:cNvSpPr>
            <p:nvPr/>
          </p:nvSpPr>
          <p:spPr bwMode="auto">
            <a:xfrm>
              <a:off x="3575" y="3448"/>
              <a:ext cx="723" cy="3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Arial Black" panose="020B0A04020102020204" pitchFamily="34" charset="0"/>
                </a:rPr>
                <a:t>N     S</a:t>
              </a:r>
            </a:p>
          </p:txBody>
        </p:sp>
        <p:sp>
          <p:nvSpPr>
            <p:cNvPr id="7178" name="Text Box 11"/>
            <p:cNvSpPr txBox="1">
              <a:spLocks noChangeArrowheads="1"/>
            </p:cNvSpPr>
            <p:nvPr/>
          </p:nvSpPr>
          <p:spPr bwMode="auto">
            <a:xfrm>
              <a:off x="3322" y="3457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00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990033"/>
                  </a:solidFill>
                  <a:latin typeface="Arial Black" panose="020B0A04020102020204" pitchFamily="34" charset="0"/>
                </a:rPr>
                <a:t>+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95CD062-EA60-4D9E-AA68-8218587D3F4A}"/>
              </a:ext>
            </a:extLst>
          </p:cNvPr>
          <p:cNvSpPr/>
          <p:nvPr/>
        </p:nvSpPr>
        <p:spPr>
          <a:xfrm>
            <a:off x="1073442" y="6249646"/>
            <a:ext cx="74078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eaLnBrk="1" hangingPunct="1"/>
            <a:r>
              <a:rPr lang="en-US" altLang="en-US" dirty="0"/>
              <a:t>If you break a magnet in half, you get two magnets.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8" dur="1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BCE1DD12-2211-4A24-82BA-25B00C843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265" y="1963739"/>
            <a:ext cx="8163561" cy="4019368"/>
          </a:xfrm>
          <a:prstGeom prst="rect">
            <a:avLst/>
          </a:prstGeom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300574"/>
            <a:ext cx="8162925" cy="1323439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How do Magnets interact with Compasses?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9338" y="1963738"/>
            <a:ext cx="7848600" cy="1025525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hlinkClick r:id="rId3"/>
              </a:rPr>
              <a:t>What happens when you put a compass next to a magnet?</a:t>
            </a:r>
            <a:endParaRPr lang="en-US" altLang="en-US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90FC733-F105-42F8-BCFD-C9D6FC2C7D70}"/>
              </a:ext>
            </a:extLst>
          </p:cNvPr>
          <p:cNvGrpSpPr/>
          <p:nvPr/>
        </p:nvGrpSpPr>
        <p:grpSpPr>
          <a:xfrm>
            <a:off x="1041006" y="3615398"/>
            <a:ext cx="2011680" cy="2011680"/>
            <a:chOff x="1041006" y="3615398"/>
            <a:chExt cx="2011680" cy="201168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85B995F-32B0-449C-8E3F-F697B657623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41006" y="3615398"/>
              <a:ext cx="2011680" cy="2011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17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1888416" y="3721454"/>
              <a:ext cx="292075" cy="1804975"/>
              <a:chOff x="2728686" y="3207657"/>
              <a:chExt cx="246743" cy="3251200"/>
            </a:xfrm>
          </p:grpSpPr>
          <p:sp>
            <p:nvSpPr>
              <p:cNvPr id="11271" name="Isosceles Triangle 2"/>
              <p:cNvSpPr>
                <a:spLocks noChangeArrowheads="1"/>
              </p:cNvSpPr>
              <p:nvPr/>
            </p:nvSpPr>
            <p:spPr bwMode="auto">
              <a:xfrm>
                <a:off x="2728686" y="3207657"/>
                <a:ext cx="246743" cy="1625600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0" tIns="182880" bIns="0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N</a:t>
                </a:r>
              </a:p>
            </p:txBody>
          </p:sp>
          <p:sp>
            <p:nvSpPr>
              <p:cNvPr id="11272" name="Isosceles Triangle 5"/>
              <p:cNvSpPr>
                <a:spLocks noChangeArrowheads="1"/>
              </p:cNvSpPr>
              <p:nvPr/>
            </p:nvSpPr>
            <p:spPr bwMode="auto">
              <a:xfrm flipV="1">
                <a:off x="2728686" y="4833257"/>
                <a:ext cx="246743" cy="162560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500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06DC433-2479-45A9-81A0-0092D466C8DA}"/>
              </a:ext>
            </a:extLst>
          </p:cNvPr>
          <p:cNvGrpSpPr/>
          <p:nvPr/>
        </p:nvGrpSpPr>
        <p:grpSpPr>
          <a:xfrm>
            <a:off x="3261756" y="4381054"/>
            <a:ext cx="2300820" cy="481183"/>
            <a:chOff x="5036679" y="5580063"/>
            <a:chExt cx="2300820" cy="481183"/>
          </a:xfrm>
        </p:grpSpPr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F85A6FBF-C003-4C09-B62F-7158C4F91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6679" y="5580063"/>
              <a:ext cx="1147763" cy="4778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 dirty="0">
                  <a:latin typeface="Arial Black" panose="020B0A04020102020204" pitchFamily="34" charset="0"/>
                </a:rPr>
                <a:t>N       </a:t>
              </a:r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8580E785-F301-45FE-99E7-B23570FF0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736" y="5583408"/>
              <a:ext cx="1147763" cy="477838"/>
            </a:xfrm>
            <a:prstGeom prst="rect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 dirty="0">
                  <a:latin typeface="Arial Black" panose="020B0A04020102020204" pitchFamily="34" charset="0"/>
                </a:rPr>
                <a:t>       S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649C470-F5DF-4252-A37C-F5B20B4B482F}"/>
              </a:ext>
            </a:extLst>
          </p:cNvPr>
          <p:cNvSpPr/>
          <p:nvPr/>
        </p:nvSpPr>
        <p:spPr>
          <a:xfrm>
            <a:off x="2539218" y="6157316"/>
            <a:ext cx="4065564" cy="400110"/>
          </a:xfrm>
          <a:prstGeom prst="rect">
            <a:avLst/>
          </a:prstGeom>
          <a:solidFill>
            <a:srgbClr val="92D050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dirty="0"/>
              <a:t>Remember, opposites attract.</a:t>
            </a:r>
          </a:p>
        </p:txBody>
      </p:sp>
    </p:spTree>
    <p:extLst>
      <p:ext uri="{BB962C8B-B14F-4D97-AF65-F5344CB8AC3E}">
        <p14:creationId xmlns:p14="http://schemas.microsoft.com/office/powerpoint/2010/main" val="284210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5400000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2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Magnetic Field Lines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676400"/>
            <a:ext cx="5700712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i="1" dirty="0">
              <a:latin typeface="Palace Script MT Semi Bold" pitchFamily="2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Somewhat similar to electric field lines.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Magnetic field lines point away from the north pole and towards the south pole.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Magnetic field lines are continuous (</a:t>
            </a:r>
            <a:r>
              <a:rPr lang="en-US" altLang="en-US" sz="2400" b="1" dirty="0">
                <a:solidFill>
                  <a:schemeClr val="hlink"/>
                </a:solidFill>
                <a:cs typeface="Times New Roman" panose="02020603050405020304" pitchFamily="18" charset="0"/>
              </a:rPr>
              <a:t>They do not terminate on the surface!</a:t>
            </a:r>
            <a:r>
              <a:rPr lang="en-US" altLang="en-US" sz="2400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Magnetic field lines never cross.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The magnetic field is strongest where the field lines are most concentrated (North and South Pole).</a:t>
            </a:r>
          </a:p>
        </p:txBody>
      </p:sp>
      <p:pic>
        <p:nvPicPr>
          <p:cNvPr id="20535" name="Picture 55" descr="ba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75" y="2516188"/>
            <a:ext cx="2397125" cy="293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pPr eaLnBrk="1" hangingPunct="1"/>
            <a:r>
              <a:rPr lang="en-US" altLang="en-US" sz="4000"/>
              <a:t>Magnetic Field Lines vs. Electric Field Lines</a:t>
            </a:r>
          </a:p>
        </p:txBody>
      </p:sp>
      <p:pic>
        <p:nvPicPr>
          <p:cNvPr id="40965" name="Picture 5" descr="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" y="2168525"/>
            <a:ext cx="322262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3" name="Picture 13" descr="edip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713" y="2439988"/>
            <a:ext cx="3908425" cy="349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1243013" y="6021388"/>
            <a:ext cx="2620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Magnetic Dipole</a:t>
            </a: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5138738" y="60452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Electric Dipole</a:t>
            </a:r>
          </a:p>
        </p:txBody>
      </p:sp>
      <p:sp>
        <p:nvSpPr>
          <p:cNvPr id="9223" name="Rectangle 21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6008688" y="2906713"/>
            <a:ext cx="739775" cy="24526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/>
              <a:t>N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800" b="1" dirty="0"/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800" b="1" dirty="0"/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9" grpId="0"/>
      <p:bldP spid="40980" grpId="0"/>
      <p:bldP spid="409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The Earth’s Magnetic Field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9338" y="1963738"/>
            <a:ext cx="7848600" cy="25336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The earth has a magnetic field that scientist believe is a result of the dynamo effect due to electrical currents created in the molten iron and nickel outer core.</a:t>
            </a:r>
          </a:p>
          <a:p>
            <a:pPr eaLnBrk="1" hangingPunct="1"/>
            <a:r>
              <a:rPr lang="en-US" altLang="en-US" sz="2000" dirty="0">
                <a:hlinkClick r:id="rId2"/>
              </a:rPr>
              <a:t>The Earth's Magnetic Field</a:t>
            </a:r>
            <a:endParaRPr lang="en-US" altLang="en-US" sz="2000" dirty="0"/>
          </a:p>
          <a:p>
            <a:pPr eaLnBrk="1" hangingPunct="1"/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The Earth’s Magnetic Field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9338" y="1963738"/>
            <a:ext cx="7848600" cy="1025525"/>
          </a:xfrm>
        </p:spPr>
        <p:txBody>
          <a:bodyPr/>
          <a:lstStyle/>
          <a:p>
            <a:pPr eaLnBrk="1" hangingPunct="1"/>
            <a:r>
              <a:rPr lang="en-US" altLang="en-US" sz="2400"/>
              <a:t>How does a compass behave in Earth’s Magnetic field?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027238" y="3395663"/>
            <a:ext cx="3995737" cy="1898650"/>
            <a:chOff x="2027238" y="3395663"/>
            <a:chExt cx="3995737" cy="1898650"/>
          </a:xfrm>
        </p:grpSpPr>
        <p:cxnSp>
          <p:nvCxnSpPr>
            <p:cNvPr id="11273" name="Straight Arrow Connector 21"/>
            <p:cNvCxnSpPr>
              <a:cxnSpLocks noChangeShapeType="1"/>
            </p:cNvCxnSpPr>
            <p:nvPr/>
          </p:nvCxnSpPr>
          <p:spPr bwMode="auto">
            <a:xfrm flipH="1" flipV="1">
              <a:off x="2036763" y="3395663"/>
              <a:ext cx="3967162" cy="1111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74" name="Straight Arrow Connector 28"/>
            <p:cNvCxnSpPr>
              <a:cxnSpLocks noChangeShapeType="1"/>
            </p:cNvCxnSpPr>
            <p:nvPr/>
          </p:nvCxnSpPr>
          <p:spPr bwMode="auto">
            <a:xfrm flipH="1" flipV="1">
              <a:off x="2036763" y="3919538"/>
              <a:ext cx="3967162" cy="952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75" name="Straight Arrow Connector 29"/>
            <p:cNvCxnSpPr>
              <a:cxnSpLocks noChangeShapeType="1"/>
            </p:cNvCxnSpPr>
            <p:nvPr/>
          </p:nvCxnSpPr>
          <p:spPr bwMode="auto">
            <a:xfrm flipH="1" flipV="1">
              <a:off x="2027238" y="4397375"/>
              <a:ext cx="3967162" cy="1111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76" name="Straight Arrow Connector 30"/>
            <p:cNvCxnSpPr>
              <a:cxnSpLocks noChangeShapeType="1"/>
            </p:cNvCxnSpPr>
            <p:nvPr/>
          </p:nvCxnSpPr>
          <p:spPr bwMode="auto">
            <a:xfrm flipH="1" flipV="1">
              <a:off x="2036763" y="4848225"/>
              <a:ext cx="3967162" cy="952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77" name="Straight Arrow Connector 31"/>
            <p:cNvCxnSpPr>
              <a:cxnSpLocks noChangeShapeType="1"/>
            </p:cNvCxnSpPr>
            <p:nvPr/>
          </p:nvCxnSpPr>
          <p:spPr bwMode="auto">
            <a:xfrm flipH="1" flipV="1">
              <a:off x="2057400" y="5283200"/>
              <a:ext cx="3965575" cy="1111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3773488" y="2782888"/>
            <a:ext cx="247650" cy="3251200"/>
            <a:chOff x="2728686" y="3207657"/>
            <a:chExt cx="246743" cy="3251200"/>
          </a:xfrm>
        </p:grpSpPr>
        <p:sp>
          <p:nvSpPr>
            <p:cNvPr id="11271" name="Isosceles Triangle 2"/>
            <p:cNvSpPr>
              <a:spLocks noChangeArrowheads="1"/>
            </p:cNvSpPr>
            <p:nvPr/>
          </p:nvSpPr>
          <p:spPr bwMode="auto">
            <a:xfrm>
              <a:off x="2728686" y="3207657"/>
              <a:ext cx="246743" cy="1625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182880" bIns="0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N</a:t>
              </a:r>
            </a:p>
          </p:txBody>
        </p:sp>
        <p:sp>
          <p:nvSpPr>
            <p:cNvPr id="11272" name="Isosceles Triangle 5"/>
            <p:cNvSpPr>
              <a:spLocks noChangeArrowheads="1"/>
            </p:cNvSpPr>
            <p:nvPr/>
          </p:nvSpPr>
          <p:spPr bwMode="auto">
            <a:xfrm flipV="1">
              <a:off x="2728686" y="4833257"/>
              <a:ext cx="246743" cy="16256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/>
            </a:p>
          </p:txBody>
        </p: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297488" y="3595688"/>
            <a:ext cx="2308225" cy="708025"/>
          </a:xfrm>
          <a:prstGeom prst="rect">
            <a:avLst/>
          </a:prstGeom>
          <a:solidFill>
            <a:srgbClr val="FFFFCC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/>
              <a:t>Earth’s Magnetic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2" grpId="0" animBg="1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8815</TotalTime>
  <Words>855</Words>
  <Application>Microsoft Office PowerPoint</Application>
  <PresentationFormat>On-screen Show (4:3)</PresentationFormat>
  <Paragraphs>102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Black</vt:lpstr>
      <vt:lpstr>Palace Script MT Semi Bold</vt:lpstr>
      <vt:lpstr>Times New Roman</vt:lpstr>
      <vt:lpstr>Verdana</vt:lpstr>
      <vt:lpstr>Wingdings</vt:lpstr>
      <vt:lpstr>Bold Stripes</vt:lpstr>
      <vt:lpstr>Magnetism</vt:lpstr>
      <vt:lpstr>History of Magnets</vt:lpstr>
      <vt:lpstr>Applications</vt:lpstr>
      <vt:lpstr>Poles of a Magnet</vt:lpstr>
      <vt:lpstr>How do Magnets interact with Compasses?</vt:lpstr>
      <vt:lpstr>Magnetic Field Lines</vt:lpstr>
      <vt:lpstr>Magnetic Field Lines vs. Electric Field Lines</vt:lpstr>
      <vt:lpstr>The Earth’s Magnetic Field</vt:lpstr>
      <vt:lpstr>The Earth’s Magnetic Field</vt:lpstr>
      <vt:lpstr>Source of Magnetic Fields</vt:lpstr>
      <vt:lpstr>Magnetic Domains</vt:lpstr>
      <vt:lpstr>Ferromagnetism</vt:lpstr>
      <vt:lpstr>Magnetism of Soft Ferromagnetic Materials</vt:lpstr>
      <vt:lpstr>Types of Magnetism</vt:lpstr>
      <vt:lpstr>Example 1: Application of Magnetism</vt:lpstr>
      <vt:lpstr>Types of Magnets</vt:lpstr>
      <vt:lpstr>Key Ideas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Charlie</dc:creator>
  <cp:lastModifiedBy>charles ropes</cp:lastModifiedBy>
  <cp:revision>96</cp:revision>
  <dcterms:created xsi:type="dcterms:W3CDTF">2005-02-07T22:48:55Z</dcterms:created>
  <dcterms:modified xsi:type="dcterms:W3CDTF">2020-04-28T00:11:24Z</dcterms:modified>
</cp:coreProperties>
</file>